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9"/>
    <p:sldId id="257" r:id="rId30"/>
    <p:sldId id="258" r:id="rId31"/>
    <p:sldId id="259" r:id="rId32"/>
    <p:sldId id="260" r:id="rId33"/>
    <p:sldId id="261" r:id="rId34"/>
    <p:sldId id="262" r:id="rId35"/>
    <p:sldId id="263" r:id="rId36"/>
    <p:sldId id="264" r:id="rId37"/>
    <p:sldId id="265" r:id="rId38"/>
    <p:sldId id="266" r:id="rId39"/>
    <p:sldId id="267" r:id="rId40"/>
    <p:sldId id="268" r:id="rId41"/>
    <p:sldId id="269" r:id="rId42"/>
    <p:sldId id="270" r:id="rId43"/>
    <p:sldId id="271" r:id="rId44"/>
    <p:sldId id="272" r:id="rId45"/>
    <p:sldId id="273" r:id="rId46"/>
    <p:sldId id="274" r:id="rId47"/>
  </p:sldIdLst>
  <p:sldSz cx="18288000" cy="10287000"/>
  <p:notesSz cx="6858000" cy="9144000"/>
  <p:embeddedFontLst>
    <p:embeddedFont>
      <p:font typeface="Bebas Neue" charset="1" panose="00000500000000000000"/>
      <p:regular r:id="rId6"/>
    </p:embeddedFont>
    <p:embeddedFont>
      <p:font typeface="Bebas Neue Bold" charset="1" panose="020B0606020202050201"/>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Abril Fatface" charset="1" panose="02000503000000020003"/>
      <p:regular r:id="rId12"/>
    </p:embeddedFont>
    <p:embeddedFont>
      <p:font typeface="Abril Fatface Italics" charset="1" panose="02000503000000020003"/>
      <p:regular r:id="rId13"/>
    </p:embeddedFont>
    <p:embeddedFont>
      <p:font typeface="Lemon Tuesday" charset="1" panose="02000506040000020004"/>
      <p:regular r:id="rId14"/>
    </p:embeddedFont>
    <p:embeddedFont>
      <p:font typeface="Cardo" charset="1" panose="02020600000000000000"/>
      <p:regular r:id="rId15"/>
    </p:embeddedFont>
    <p:embeddedFont>
      <p:font typeface="Cardo Bold" charset="1" panose="02020804080000020003"/>
      <p:regular r:id="rId16"/>
    </p:embeddedFont>
    <p:embeddedFont>
      <p:font typeface="Cardo Italics" charset="1" panose="02020600000000000000"/>
      <p:regular r:id="rId17"/>
    </p:embeddedFont>
    <p:embeddedFont>
      <p:font typeface="Lovelo" charset="1" panose="02000000000000000000"/>
      <p:regular r:id="rId18"/>
    </p:embeddedFont>
    <p:embeddedFont>
      <p:font typeface="Six Hands Black" charset="1" panose="03070902050505020505"/>
      <p:regular r:id="rId19"/>
    </p:embeddedFont>
    <p:embeddedFont>
      <p:font typeface="Six Hands Brush" charset="1" panose="03060602030505040504"/>
      <p:regular r:id="rId20"/>
    </p:embeddedFont>
    <p:embeddedFont>
      <p:font typeface="More Sugar" charset="1" panose="00000000000000000000"/>
      <p:regular r:id="rId21"/>
    </p:embeddedFont>
    <p:embeddedFont>
      <p:font typeface="More Sugar Thin" charset="1" panose="00000000000000000000"/>
      <p:regular r:id="rId22"/>
    </p:embeddedFont>
    <p:embeddedFont>
      <p:font typeface="Childos Arabic" charset="1" panose="00000500000000000000"/>
      <p:regular r:id="rId23"/>
    </p:embeddedFont>
    <p:embeddedFont>
      <p:font typeface="Childos Arabic Bold" charset="1" panose="00000800000000000000"/>
      <p:regular r:id="rId24"/>
    </p:embeddedFont>
    <p:embeddedFont>
      <p:font typeface="Childos Arabic Light" charset="1" panose="00000400000000000000"/>
      <p:regular r:id="rId25"/>
    </p:embeddedFont>
    <p:embeddedFont>
      <p:font typeface="Childos Arabic Medium" charset="1" panose="00000600000000000000"/>
      <p:regular r:id="rId26"/>
    </p:embeddedFont>
    <p:embeddedFont>
      <p:font typeface="Childos Arabic Semi-Bold" charset="1" panose="00000700000000000000"/>
      <p:regular r:id="rId27"/>
    </p:embeddedFont>
    <p:embeddedFont>
      <p:font typeface="Bungee" charset="1" panose="000000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slides/slide1.xml" Type="http://schemas.openxmlformats.org/officeDocument/2006/relationships/slide"/><Relationship Id="rId3" Target="viewProps.xml" Type="http://schemas.openxmlformats.org/officeDocument/2006/relationships/viewProps"/><Relationship Id="rId30" Target="slides/slide2.xml" Type="http://schemas.openxmlformats.org/officeDocument/2006/relationships/slide"/><Relationship Id="rId31" Target="slides/slide3.xml" Type="http://schemas.openxmlformats.org/officeDocument/2006/relationships/slide"/><Relationship Id="rId32" Target="slides/slide4.xml" Type="http://schemas.openxmlformats.org/officeDocument/2006/relationships/slide"/><Relationship Id="rId33" Target="slides/slide5.xml" Type="http://schemas.openxmlformats.org/officeDocument/2006/relationships/slide"/><Relationship Id="rId34" Target="slides/slide6.xml" Type="http://schemas.openxmlformats.org/officeDocument/2006/relationships/slide"/><Relationship Id="rId35" Target="slides/slide7.xml" Type="http://schemas.openxmlformats.org/officeDocument/2006/relationships/slide"/><Relationship Id="rId36" Target="slides/slide8.xml" Type="http://schemas.openxmlformats.org/officeDocument/2006/relationships/slide"/><Relationship Id="rId37" Target="slides/slide9.xml" Type="http://schemas.openxmlformats.org/officeDocument/2006/relationships/slide"/><Relationship Id="rId38" Target="slides/slide10.xml" Type="http://schemas.openxmlformats.org/officeDocument/2006/relationships/slide"/><Relationship Id="rId39" Target="slides/slide11.xml" Type="http://schemas.openxmlformats.org/officeDocument/2006/relationships/slide"/><Relationship Id="rId4" Target="theme/theme1.xml" Type="http://schemas.openxmlformats.org/officeDocument/2006/relationships/theme"/><Relationship Id="rId40" Target="slides/slide12.xml" Type="http://schemas.openxmlformats.org/officeDocument/2006/relationships/slide"/><Relationship Id="rId41" Target="slides/slide13.xml" Type="http://schemas.openxmlformats.org/officeDocument/2006/relationships/slide"/><Relationship Id="rId42" Target="slides/slide14.xml" Type="http://schemas.openxmlformats.org/officeDocument/2006/relationships/slide"/><Relationship Id="rId43" Target="slides/slide15.xml" Type="http://schemas.openxmlformats.org/officeDocument/2006/relationships/slide"/><Relationship Id="rId44" Target="slides/slide16.xml" Type="http://schemas.openxmlformats.org/officeDocument/2006/relationships/slide"/><Relationship Id="rId45" Target="slides/slide17.xml" Type="http://schemas.openxmlformats.org/officeDocument/2006/relationships/slide"/><Relationship Id="rId46" Target="slides/slide18.xml" Type="http://schemas.openxmlformats.org/officeDocument/2006/relationships/slide"/><Relationship Id="rId47" Target="slides/slide19.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jpe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5.png" Type="http://schemas.openxmlformats.org/officeDocument/2006/relationships/image"/><Relationship Id="rId11" Target="../media/image106.svg" Type="http://schemas.openxmlformats.org/officeDocument/2006/relationships/image"/><Relationship Id="rId12" Target="../media/image107.gif" Type="http://schemas.openxmlformats.org/officeDocument/2006/relationships/image"/><Relationship Id="rId13" Target="../media/image108.png" Type="http://schemas.openxmlformats.org/officeDocument/2006/relationships/image"/><Relationship Id="rId14" Target="../media/image109.svg" Type="http://schemas.openxmlformats.org/officeDocument/2006/relationships/image"/><Relationship Id="rId2" Target="../media/image1.jpeg" Type="http://schemas.openxmlformats.org/officeDocument/2006/relationships/image"/><Relationship Id="rId3" Target="../media/image100.png" Type="http://schemas.openxmlformats.org/officeDocument/2006/relationships/image"/><Relationship Id="rId4" Target="../media/image101.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102.png" Type="http://schemas.openxmlformats.org/officeDocument/2006/relationships/image"/><Relationship Id="rId8" Target="../media/image103.svg" Type="http://schemas.openxmlformats.org/officeDocument/2006/relationships/image"/><Relationship Id="rId9" Target="../media/image10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3.svg" Type="http://schemas.openxmlformats.org/officeDocument/2006/relationships/image"/><Relationship Id="rId11" Target="../media/image114.png" Type="http://schemas.openxmlformats.org/officeDocument/2006/relationships/image"/><Relationship Id="rId12" Target="../media/image115.svg" Type="http://schemas.openxmlformats.org/officeDocument/2006/relationships/image"/><Relationship Id="rId13" Target="../media/image116.png" Type="http://schemas.openxmlformats.org/officeDocument/2006/relationships/image"/><Relationship Id="rId14" Target="../media/image117.png" Type="http://schemas.openxmlformats.org/officeDocument/2006/relationships/image"/><Relationship Id="rId2" Target="../media/image1.jpeg" Type="http://schemas.openxmlformats.org/officeDocument/2006/relationships/image"/><Relationship Id="rId3" Target="../media/image53.png" Type="http://schemas.openxmlformats.org/officeDocument/2006/relationships/image"/><Relationship Id="rId4" Target="../media/image54.svg" Type="http://schemas.openxmlformats.org/officeDocument/2006/relationships/image"/><Relationship Id="rId5" Target="../media/image83.png" Type="http://schemas.openxmlformats.org/officeDocument/2006/relationships/image"/><Relationship Id="rId6" Target="../media/image84.svg" Type="http://schemas.openxmlformats.org/officeDocument/2006/relationships/image"/><Relationship Id="rId7" Target="../media/image110.png" Type="http://schemas.openxmlformats.org/officeDocument/2006/relationships/image"/><Relationship Id="rId8" Target="../media/image111.svg" Type="http://schemas.openxmlformats.org/officeDocument/2006/relationships/image"/><Relationship Id="rId9" Target="../media/image112.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8.svg" Type="http://schemas.openxmlformats.org/officeDocument/2006/relationships/image"/><Relationship Id="rId11" Target="../media/image39.png" Type="http://schemas.openxmlformats.org/officeDocument/2006/relationships/image"/><Relationship Id="rId12" Target="../media/image40.svg" Type="http://schemas.openxmlformats.org/officeDocument/2006/relationships/image"/><Relationship Id="rId13" Target="../media/image41.png" Type="http://schemas.openxmlformats.org/officeDocument/2006/relationships/image"/><Relationship Id="rId14" Target="../media/image42.svg" Type="http://schemas.openxmlformats.org/officeDocument/2006/relationships/image"/><Relationship Id="rId15" Target="../media/image120.png" Type="http://schemas.openxmlformats.org/officeDocument/2006/relationships/image"/><Relationship Id="rId16" Target="../media/image121.png" Type="http://schemas.openxmlformats.org/officeDocument/2006/relationships/image"/><Relationship Id="rId17" Target="../media/image122.svg" Type="http://schemas.openxmlformats.org/officeDocument/2006/relationships/image"/><Relationship Id="rId18" Target="../media/image123.png" Type="http://schemas.openxmlformats.org/officeDocument/2006/relationships/image"/><Relationship Id="rId19" Target="../media/image124.svg" Type="http://schemas.openxmlformats.org/officeDocument/2006/relationships/image"/><Relationship Id="rId2" Target="../media/image1.jpeg" Type="http://schemas.openxmlformats.org/officeDocument/2006/relationships/image"/><Relationship Id="rId20" Target="../media/image125.png" Type="http://schemas.openxmlformats.org/officeDocument/2006/relationships/image"/><Relationship Id="rId21" Target="../media/image126.svg" Type="http://schemas.openxmlformats.org/officeDocument/2006/relationships/image"/><Relationship Id="rId3" Target="../media/image43.png" Type="http://schemas.openxmlformats.org/officeDocument/2006/relationships/image"/><Relationship Id="rId4" Target="../media/image44.svg" Type="http://schemas.openxmlformats.org/officeDocument/2006/relationships/image"/><Relationship Id="rId5" Target="../media/image118.png" Type="http://schemas.openxmlformats.org/officeDocument/2006/relationships/image"/><Relationship Id="rId6" Target="../media/image119.svg" Type="http://schemas.openxmlformats.org/officeDocument/2006/relationships/image"/><Relationship Id="rId7" Target="../media/image35.png" Type="http://schemas.openxmlformats.org/officeDocument/2006/relationships/image"/><Relationship Id="rId8" Target="../media/image36.svg" Type="http://schemas.openxmlformats.org/officeDocument/2006/relationships/image"/><Relationship Id="rId9" Target="../media/image37.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9.svg" Type="http://schemas.openxmlformats.org/officeDocument/2006/relationships/image"/><Relationship Id="rId11" Target="../media/image61.png" Type="http://schemas.openxmlformats.org/officeDocument/2006/relationships/image"/><Relationship Id="rId12" Target="../media/image62.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29.png" Type="http://schemas.openxmlformats.org/officeDocument/2006/relationships/image"/><Relationship Id="rId16" Target="../media/image130.png" Type="http://schemas.openxmlformats.org/officeDocument/2006/relationships/image"/><Relationship Id="rId17" Target="../media/image131.png" Type="http://schemas.openxmlformats.org/officeDocument/2006/relationships/image"/><Relationship Id="rId18" Target="../media/image132.png" Type="http://schemas.openxmlformats.org/officeDocument/2006/relationships/image"/><Relationship Id="rId19" Target="../media/image133.svg" Type="http://schemas.openxmlformats.org/officeDocument/2006/relationships/image"/><Relationship Id="rId2" Target="../media/image1.jpeg" Type="http://schemas.openxmlformats.org/officeDocument/2006/relationships/image"/><Relationship Id="rId3" Target="../media/image127.png" Type="http://schemas.openxmlformats.org/officeDocument/2006/relationships/image"/><Relationship Id="rId4" Target="../media/image128.svg" Type="http://schemas.openxmlformats.org/officeDocument/2006/relationships/image"/><Relationship Id="rId5" Target="../media/image83.png" Type="http://schemas.openxmlformats.org/officeDocument/2006/relationships/image"/><Relationship Id="rId6" Target="../media/image84.svg" Type="http://schemas.openxmlformats.org/officeDocument/2006/relationships/image"/><Relationship Id="rId7" Target="../media/image85.png" Type="http://schemas.openxmlformats.org/officeDocument/2006/relationships/image"/><Relationship Id="rId8" Target="../media/image86.svg" Type="http://schemas.openxmlformats.org/officeDocument/2006/relationships/image"/><Relationship Id="rId9" Target="../media/image88.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41.png" Type="http://schemas.openxmlformats.org/officeDocument/2006/relationships/image"/><Relationship Id="rId12" Target="../media/image42.svg" Type="http://schemas.openxmlformats.org/officeDocument/2006/relationships/image"/><Relationship Id="rId13" Target="../media/image134.png" Type="http://schemas.openxmlformats.org/officeDocument/2006/relationships/image"/><Relationship Id="rId14" Target="../media/image135.png" Type="http://schemas.openxmlformats.org/officeDocument/2006/relationships/image"/><Relationship Id="rId15" Target="../media/image136.png" Type="http://schemas.openxmlformats.org/officeDocument/2006/relationships/image"/><Relationship Id="rId16" Target="../media/image137.svg" Type="http://schemas.openxmlformats.org/officeDocument/2006/relationships/image"/><Relationship Id="rId17" Target="../media/image138.png" Type="http://schemas.openxmlformats.org/officeDocument/2006/relationships/image"/><Relationship Id="rId2" Target="../media/image1.jpeg" Type="http://schemas.openxmlformats.org/officeDocument/2006/relationships/image"/><Relationship Id="rId3" Target="../media/image118.png" Type="http://schemas.openxmlformats.org/officeDocument/2006/relationships/image"/><Relationship Id="rId4" Target="../media/image119.svg" Type="http://schemas.openxmlformats.org/officeDocument/2006/relationships/image"/><Relationship Id="rId5" Target="../media/image90.png" Type="http://schemas.openxmlformats.org/officeDocument/2006/relationships/image"/><Relationship Id="rId6" Target="../media/image91.svg" Type="http://schemas.openxmlformats.org/officeDocument/2006/relationships/image"/><Relationship Id="rId7" Target="../media/image92.png" Type="http://schemas.openxmlformats.org/officeDocument/2006/relationships/image"/><Relationship Id="rId8" Target="../media/image93.svg" Type="http://schemas.openxmlformats.org/officeDocument/2006/relationships/image"/><Relationship Id="rId9" Target="../media/image12.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0.png" Type="http://schemas.openxmlformats.org/officeDocument/2006/relationships/image"/><Relationship Id="rId11" Target="../media/image141.svg" Type="http://schemas.openxmlformats.org/officeDocument/2006/relationships/image"/><Relationship Id="rId12" Target="../media/image142.png" Type="http://schemas.openxmlformats.org/officeDocument/2006/relationships/image"/><Relationship Id="rId13" Target="../media/image143.png" Type="http://schemas.openxmlformats.org/officeDocument/2006/relationships/image"/><Relationship Id="rId14" Target="../media/image144.svg" Type="http://schemas.openxmlformats.org/officeDocument/2006/relationships/image"/><Relationship Id="rId2" Target="../media/image1.jpeg" Type="http://schemas.openxmlformats.org/officeDocument/2006/relationships/image"/><Relationship Id="rId3" Target="../media/image88.png" Type="http://schemas.openxmlformats.org/officeDocument/2006/relationships/image"/><Relationship Id="rId4" Target="../media/image89.svg" Type="http://schemas.openxmlformats.org/officeDocument/2006/relationships/image"/><Relationship Id="rId5" Target="../media/image70.png" Type="http://schemas.openxmlformats.org/officeDocument/2006/relationships/image"/><Relationship Id="rId6" Target="../media/image71.svg" Type="http://schemas.openxmlformats.org/officeDocument/2006/relationships/image"/><Relationship Id="rId7" Target="../media/image72.png" Type="http://schemas.openxmlformats.org/officeDocument/2006/relationships/image"/><Relationship Id="rId8" Target="../media/image73.svg" Type="http://schemas.openxmlformats.org/officeDocument/2006/relationships/image"/><Relationship Id="rId9" Target="../media/image139.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6.svg" Type="http://schemas.openxmlformats.org/officeDocument/2006/relationships/image"/><Relationship Id="rId11" Target="../media/image70.png" Type="http://schemas.openxmlformats.org/officeDocument/2006/relationships/image"/><Relationship Id="rId12" Target="../media/image71.svg" Type="http://schemas.openxmlformats.org/officeDocument/2006/relationships/image"/><Relationship Id="rId13" Target="../media/image72.png" Type="http://schemas.openxmlformats.org/officeDocument/2006/relationships/image"/><Relationship Id="rId14" Target="../media/image73.svg" Type="http://schemas.openxmlformats.org/officeDocument/2006/relationships/image"/><Relationship Id="rId15" Target="../media/image88.png" Type="http://schemas.openxmlformats.org/officeDocument/2006/relationships/image"/><Relationship Id="rId16" Target="../media/image89.svg" Type="http://schemas.openxmlformats.org/officeDocument/2006/relationships/image"/><Relationship Id="rId17" Target="../media/image147.png" Type="http://schemas.openxmlformats.org/officeDocument/2006/relationships/image"/><Relationship Id="rId18" Target="../media/image148.svg" Type="http://schemas.openxmlformats.org/officeDocument/2006/relationships/image"/><Relationship Id="rId2" Target="../media/image1.jpeg" Type="http://schemas.openxmlformats.org/officeDocument/2006/relationships/image"/><Relationship Id="rId3" Target="../media/image53.png" Type="http://schemas.openxmlformats.org/officeDocument/2006/relationships/image"/><Relationship Id="rId4" Target="../media/image54.svg" Type="http://schemas.openxmlformats.org/officeDocument/2006/relationships/image"/><Relationship Id="rId5" Target="../media/image55.png" Type="http://schemas.openxmlformats.org/officeDocument/2006/relationships/image"/><Relationship Id="rId6" Target="../media/image56.svg" Type="http://schemas.openxmlformats.org/officeDocument/2006/relationships/image"/><Relationship Id="rId7" Target="../media/image57.png" Type="http://schemas.openxmlformats.org/officeDocument/2006/relationships/image"/><Relationship Id="rId8" Target="../media/image58.svg" Type="http://schemas.openxmlformats.org/officeDocument/2006/relationships/image"/><Relationship Id="rId9" Target="../media/image145.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7.svg" Type="http://schemas.openxmlformats.org/officeDocument/2006/relationships/image"/><Relationship Id="rId11" Target="../media/image158.png" Type="http://schemas.openxmlformats.org/officeDocument/2006/relationships/image"/><Relationship Id="rId12" Target="../media/image159.svg" Type="http://schemas.openxmlformats.org/officeDocument/2006/relationships/image"/><Relationship Id="rId2" Target="../media/image149.jpeg" Type="http://schemas.openxmlformats.org/officeDocument/2006/relationships/image"/><Relationship Id="rId3" Target="../media/image150.png" Type="http://schemas.openxmlformats.org/officeDocument/2006/relationships/image"/><Relationship Id="rId4" Target="../media/image151.svg" Type="http://schemas.openxmlformats.org/officeDocument/2006/relationships/image"/><Relationship Id="rId5" Target="../media/image152.png" Type="http://schemas.openxmlformats.org/officeDocument/2006/relationships/image"/><Relationship Id="rId6" Target="../media/image153.svg" Type="http://schemas.openxmlformats.org/officeDocument/2006/relationships/image"/><Relationship Id="rId7" Target="../media/image154.png" Type="http://schemas.openxmlformats.org/officeDocument/2006/relationships/image"/><Relationship Id="rId8" Target="../media/image155.svg" Type="http://schemas.openxmlformats.org/officeDocument/2006/relationships/image"/><Relationship Id="rId9" Target="../media/image156.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3.svg" Type="http://schemas.openxmlformats.org/officeDocument/2006/relationships/image"/><Relationship Id="rId11" Target="../media/image164.png" Type="http://schemas.openxmlformats.org/officeDocument/2006/relationships/image"/><Relationship Id="rId12" Target="../media/image165.svg" Type="http://schemas.openxmlformats.org/officeDocument/2006/relationships/image"/><Relationship Id="rId13" Target="../media/image166.png" Type="http://schemas.openxmlformats.org/officeDocument/2006/relationships/image"/><Relationship Id="rId14" Target="../media/image167.svg" Type="http://schemas.openxmlformats.org/officeDocument/2006/relationships/image"/><Relationship Id="rId2" Target="../media/image1.jpeg" Type="http://schemas.openxmlformats.org/officeDocument/2006/relationships/image"/><Relationship Id="rId3" Target="../media/image110.png" Type="http://schemas.openxmlformats.org/officeDocument/2006/relationships/image"/><Relationship Id="rId4" Target="../media/image111.svg" Type="http://schemas.openxmlformats.org/officeDocument/2006/relationships/image"/><Relationship Id="rId5" Target="../media/image160.png" Type="http://schemas.openxmlformats.org/officeDocument/2006/relationships/image"/><Relationship Id="rId6" Target="../media/image16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62.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6.png" Type="http://schemas.openxmlformats.org/officeDocument/2006/relationships/image"/><Relationship Id="rId14" Target="../media/image17.svg" Type="http://schemas.openxmlformats.org/officeDocument/2006/relationships/image"/><Relationship Id="rId15" Target="../media/image18.png" Type="http://schemas.openxmlformats.org/officeDocument/2006/relationships/image"/><Relationship Id="rId16" Target="../media/image19.svg" Type="http://schemas.openxmlformats.org/officeDocument/2006/relationships/image"/><Relationship Id="rId17" Target="../media/image20.png" Type="http://schemas.openxmlformats.org/officeDocument/2006/relationships/image"/><Relationship Id="rId18" Target="../media/image21.svg" Type="http://schemas.openxmlformats.org/officeDocument/2006/relationships/image"/><Relationship Id="rId19" Target="../media/image168.png" Type="http://schemas.openxmlformats.org/officeDocument/2006/relationships/image"/><Relationship Id="rId2" Target="../media/image1.jpeg" Type="http://schemas.openxmlformats.org/officeDocument/2006/relationships/image"/><Relationship Id="rId20" Target="../media/image169.svg" Type="http://schemas.openxmlformats.org/officeDocument/2006/relationships/image"/><Relationship Id="rId21" Target="../media/image138.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0.svg" Type="http://schemas.openxmlformats.org/officeDocument/2006/relationships/image"/><Relationship Id="rId11" Target="../media/image31.png" Type="http://schemas.openxmlformats.org/officeDocument/2006/relationships/image"/><Relationship Id="rId12" Target="../media/image32.svg" Type="http://schemas.openxmlformats.org/officeDocument/2006/relationships/image"/><Relationship Id="rId2" Target="../media/image1.jpe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29.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0.svg" Type="http://schemas.openxmlformats.org/officeDocument/2006/relationships/image"/><Relationship Id="rId11" Target="../media/image41.png" Type="http://schemas.openxmlformats.org/officeDocument/2006/relationships/image"/><Relationship Id="rId12" Target="../media/image42.svg" Type="http://schemas.openxmlformats.org/officeDocument/2006/relationships/image"/><Relationship Id="rId2" Target="../media/image1.jpe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 Id="rId7" Target="../media/image37.png" Type="http://schemas.openxmlformats.org/officeDocument/2006/relationships/image"/><Relationship Id="rId8" Target="../media/image38.svg" Type="http://schemas.openxmlformats.org/officeDocument/2006/relationships/image"/><Relationship Id="rId9" Target="../media/image39.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8.svg" Type="http://schemas.openxmlformats.org/officeDocument/2006/relationships/image"/><Relationship Id="rId11" Target="../media/image49.png" Type="http://schemas.openxmlformats.org/officeDocument/2006/relationships/image"/><Relationship Id="rId12" Target="../media/image50.svg" Type="http://schemas.openxmlformats.org/officeDocument/2006/relationships/image"/><Relationship Id="rId13" Target="../media/image51.png" Type="http://schemas.openxmlformats.org/officeDocument/2006/relationships/image"/><Relationship Id="rId14" Target="../media/image52.png" Type="http://schemas.openxmlformats.org/officeDocument/2006/relationships/image"/><Relationship Id="rId2" Target="../media/image1.jpeg" Type="http://schemas.openxmlformats.org/officeDocument/2006/relationships/image"/><Relationship Id="rId3" Target="../media/image41.png" Type="http://schemas.openxmlformats.org/officeDocument/2006/relationships/image"/><Relationship Id="rId4" Target="../media/image42.svg" Type="http://schemas.openxmlformats.org/officeDocument/2006/relationships/image"/><Relationship Id="rId5" Target="../media/image43.png" Type="http://schemas.openxmlformats.org/officeDocument/2006/relationships/image"/><Relationship Id="rId6" Target="../media/image44.svg" Type="http://schemas.openxmlformats.org/officeDocument/2006/relationships/image"/><Relationship Id="rId7" Target="../media/image45.png" Type="http://schemas.openxmlformats.org/officeDocument/2006/relationships/image"/><Relationship Id="rId8" Target="../media/image46.svg" Type="http://schemas.openxmlformats.org/officeDocument/2006/relationships/image"/><Relationship Id="rId9" Target="../media/image47.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8.svg" Type="http://schemas.openxmlformats.org/officeDocument/2006/relationships/image"/><Relationship Id="rId11" Target="../media/image59.png" Type="http://schemas.openxmlformats.org/officeDocument/2006/relationships/image"/><Relationship Id="rId12" Target="../media/image60.svg" Type="http://schemas.openxmlformats.org/officeDocument/2006/relationships/image"/><Relationship Id="rId13" Target="../media/image61.png" Type="http://schemas.openxmlformats.org/officeDocument/2006/relationships/image"/><Relationship Id="rId14" Target="../media/image62.svg" Type="http://schemas.openxmlformats.org/officeDocument/2006/relationships/image"/><Relationship Id="rId15" Target="../media/image63.png" Type="http://schemas.openxmlformats.org/officeDocument/2006/relationships/image"/><Relationship Id="rId16" Target="../media/image64.svg" Type="http://schemas.openxmlformats.org/officeDocument/2006/relationships/image"/><Relationship Id="rId17" Target="../media/image65.png" Type="http://schemas.openxmlformats.org/officeDocument/2006/relationships/image"/><Relationship Id="rId18" Target="../media/image66.png" Type="http://schemas.openxmlformats.org/officeDocument/2006/relationships/image"/><Relationship Id="rId19" Target="../media/image67.png" Type="http://schemas.openxmlformats.org/officeDocument/2006/relationships/image"/><Relationship Id="rId2" Target="../media/image1.jpe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53.png" Type="http://schemas.openxmlformats.org/officeDocument/2006/relationships/image"/><Relationship Id="rId6" Target="../media/image54.svg" Type="http://schemas.openxmlformats.org/officeDocument/2006/relationships/image"/><Relationship Id="rId7" Target="../media/image55.png" Type="http://schemas.openxmlformats.org/officeDocument/2006/relationships/image"/><Relationship Id="rId8" Target="../media/image56.svg" Type="http://schemas.openxmlformats.org/officeDocument/2006/relationships/image"/><Relationship Id="rId9" Target="../media/image5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5.png" Type="http://schemas.openxmlformats.org/officeDocument/2006/relationships/image"/><Relationship Id="rId11" Target="../media/image76.png" Type="http://schemas.openxmlformats.org/officeDocument/2006/relationships/image"/><Relationship Id="rId12" Target="../media/image77.svg" Type="http://schemas.openxmlformats.org/officeDocument/2006/relationships/image"/><Relationship Id="rId13" Target="../media/image78.gif" Type="http://schemas.openxmlformats.org/officeDocument/2006/relationships/image"/><Relationship Id="rId14" Target="../media/image79.png" Type="http://schemas.openxmlformats.org/officeDocument/2006/relationships/image"/><Relationship Id="rId15" Target="../media/image80.svg" Type="http://schemas.openxmlformats.org/officeDocument/2006/relationships/image"/><Relationship Id="rId2" Target="../media/image1.jpeg" Type="http://schemas.openxmlformats.org/officeDocument/2006/relationships/image"/><Relationship Id="rId3" Target="../media/image68.png" Type="http://schemas.openxmlformats.org/officeDocument/2006/relationships/image"/><Relationship Id="rId4" Target="../media/image69.svg" Type="http://schemas.openxmlformats.org/officeDocument/2006/relationships/image"/><Relationship Id="rId5" Target="../media/image70.png" Type="http://schemas.openxmlformats.org/officeDocument/2006/relationships/image"/><Relationship Id="rId6" Target="../media/image71.svg" Type="http://schemas.openxmlformats.org/officeDocument/2006/relationships/image"/><Relationship Id="rId7" Target="../media/image72.png" Type="http://schemas.openxmlformats.org/officeDocument/2006/relationships/image"/><Relationship Id="rId8" Target="../media/image73.svg" Type="http://schemas.openxmlformats.org/officeDocument/2006/relationships/image"/><Relationship Id="rId9" Target="../media/image7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8.png" Type="http://schemas.openxmlformats.org/officeDocument/2006/relationships/image"/><Relationship Id="rId11" Target="../media/image89.svg" Type="http://schemas.openxmlformats.org/officeDocument/2006/relationships/image"/><Relationship Id="rId12" Target="../media/image61.png" Type="http://schemas.openxmlformats.org/officeDocument/2006/relationships/image"/><Relationship Id="rId13" Target="../media/image62.svg" Type="http://schemas.openxmlformats.org/officeDocument/2006/relationships/image"/><Relationship Id="rId14" Target="../media/image12.png" Type="http://schemas.openxmlformats.org/officeDocument/2006/relationships/image"/><Relationship Id="rId15" Target="../media/image13.svg" Type="http://schemas.openxmlformats.org/officeDocument/2006/relationships/image"/><Relationship Id="rId2" Target="../media/image1.jpeg" Type="http://schemas.openxmlformats.org/officeDocument/2006/relationships/image"/><Relationship Id="rId3" Target="../media/image81.png" Type="http://schemas.openxmlformats.org/officeDocument/2006/relationships/image"/><Relationship Id="rId4" Target="../media/image82.svg" Type="http://schemas.openxmlformats.org/officeDocument/2006/relationships/image"/><Relationship Id="rId5" Target="../media/image83.png" Type="http://schemas.openxmlformats.org/officeDocument/2006/relationships/image"/><Relationship Id="rId6" Target="../media/image84.svg" Type="http://schemas.openxmlformats.org/officeDocument/2006/relationships/image"/><Relationship Id="rId7" Target="../media/image85.png" Type="http://schemas.openxmlformats.org/officeDocument/2006/relationships/image"/><Relationship Id="rId8" Target="../media/image86.svg" Type="http://schemas.openxmlformats.org/officeDocument/2006/relationships/image"/><Relationship Id="rId9" Target="../media/image87.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2.svg" Type="http://schemas.openxmlformats.org/officeDocument/2006/relationships/image"/><Relationship Id="rId11" Target="../media/image94.png" Type="http://schemas.openxmlformats.org/officeDocument/2006/relationships/image"/><Relationship Id="rId12" Target="../media/image95.png" Type="http://schemas.openxmlformats.org/officeDocument/2006/relationships/image"/><Relationship Id="rId13" Target="../media/image96.svg" Type="http://schemas.openxmlformats.org/officeDocument/2006/relationships/image"/><Relationship Id="rId2" Target="../media/image1.jpeg" Type="http://schemas.openxmlformats.org/officeDocument/2006/relationships/image"/><Relationship Id="rId3" Target="../media/image90.png" Type="http://schemas.openxmlformats.org/officeDocument/2006/relationships/image"/><Relationship Id="rId4" Target="../media/image91.svg" Type="http://schemas.openxmlformats.org/officeDocument/2006/relationships/image"/><Relationship Id="rId5" Target="../media/image92.png" Type="http://schemas.openxmlformats.org/officeDocument/2006/relationships/image"/><Relationship Id="rId6" Target="../media/image93.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4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2.svg" Type="http://schemas.openxmlformats.org/officeDocument/2006/relationships/image"/><Relationship Id="rId11" Target="../media/image97.png" Type="http://schemas.openxmlformats.org/officeDocument/2006/relationships/image"/><Relationship Id="rId12" Target="../media/image2.png" Type="http://schemas.openxmlformats.org/officeDocument/2006/relationships/image"/><Relationship Id="rId13" Target="../media/image3.svg" Type="http://schemas.openxmlformats.org/officeDocument/2006/relationships/image"/><Relationship Id="rId14" Target="../media/image98.png" Type="http://schemas.openxmlformats.org/officeDocument/2006/relationships/image"/><Relationship Id="rId15" Target="../media/image99.svg" Type="http://schemas.openxmlformats.org/officeDocument/2006/relationships/image"/><Relationship Id="rId2" Target="../media/image1.jpeg" Type="http://schemas.openxmlformats.org/officeDocument/2006/relationships/image"/><Relationship Id="rId3" Target="../media/image90.png" Type="http://schemas.openxmlformats.org/officeDocument/2006/relationships/image"/><Relationship Id="rId4" Target="../media/image91.svg" Type="http://schemas.openxmlformats.org/officeDocument/2006/relationships/image"/><Relationship Id="rId5" Target="../media/image92.png" Type="http://schemas.openxmlformats.org/officeDocument/2006/relationships/image"/><Relationship Id="rId6" Target="../media/image93.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4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444" r="0" b="0"/>
            </a:stretch>
          </a:blipFill>
        </p:spPr>
      </p:sp>
      <p:sp>
        <p:nvSpPr>
          <p:cNvPr name="Freeform 3" id="3"/>
          <p:cNvSpPr/>
          <p:nvPr/>
        </p:nvSpPr>
        <p:spPr>
          <a:xfrm flipH="false" flipV="false" rot="0">
            <a:off x="6378318" y="2604163"/>
            <a:ext cx="4869564" cy="4568537"/>
          </a:xfrm>
          <a:custGeom>
            <a:avLst/>
            <a:gdLst/>
            <a:ahLst/>
            <a:cxnLst/>
            <a:rect r="r" b="b" t="t" l="l"/>
            <a:pathLst>
              <a:path h="4568537" w="4869564">
                <a:moveTo>
                  <a:pt x="0" y="0"/>
                </a:moveTo>
                <a:lnTo>
                  <a:pt x="4869564" y="0"/>
                </a:lnTo>
                <a:lnTo>
                  <a:pt x="4869564" y="4568537"/>
                </a:lnTo>
                <a:lnTo>
                  <a:pt x="0" y="45685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106449">
            <a:off x="3708571" y="4198476"/>
            <a:ext cx="11477347" cy="4717857"/>
          </a:xfrm>
          <a:prstGeom prst="rect">
            <a:avLst/>
          </a:prstGeom>
        </p:spPr>
        <p:txBody>
          <a:bodyPr anchor="t" rtlCol="false" tIns="0" lIns="0" bIns="0" rIns="0">
            <a:spAutoFit/>
          </a:bodyPr>
          <a:lstStyle/>
          <a:p>
            <a:pPr>
              <a:lnSpc>
                <a:spcPts val="35347"/>
              </a:lnSpc>
            </a:pPr>
            <a:r>
              <a:rPr lang="en-US" sz="35347" spc="2262">
                <a:solidFill>
                  <a:srgbClr val="EDEB24"/>
                </a:solidFill>
                <a:latin typeface="Six Hands Brush"/>
              </a:rPr>
              <a:t> 2048</a:t>
            </a:r>
          </a:p>
        </p:txBody>
      </p:sp>
      <p:sp>
        <p:nvSpPr>
          <p:cNvPr name="Freeform 5" id="5"/>
          <p:cNvSpPr/>
          <p:nvPr/>
        </p:nvSpPr>
        <p:spPr>
          <a:xfrm flipH="false" flipV="false" rot="-426732">
            <a:off x="7197604" y="9175414"/>
            <a:ext cx="3905556" cy="468667"/>
          </a:xfrm>
          <a:custGeom>
            <a:avLst/>
            <a:gdLst/>
            <a:ahLst/>
            <a:cxnLst/>
            <a:rect r="r" b="b" t="t" l="l"/>
            <a:pathLst>
              <a:path h="468667" w="3905556">
                <a:moveTo>
                  <a:pt x="0" y="0"/>
                </a:moveTo>
                <a:lnTo>
                  <a:pt x="3905556" y="0"/>
                </a:lnTo>
                <a:lnTo>
                  <a:pt x="3905556" y="468667"/>
                </a:lnTo>
                <a:lnTo>
                  <a:pt x="0" y="4686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true" rot="768905">
            <a:off x="693480" y="7954845"/>
            <a:ext cx="2556526" cy="1538564"/>
          </a:xfrm>
          <a:custGeom>
            <a:avLst/>
            <a:gdLst/>
            <a:ahLst/>
            <a:cxnLst/>
            <a:rect r="r" b="b" t="t" l="l"/>
            <a:pathLst>
              <a:path h="1538564" w="2556526">
                <a:moveTo>
                  <a:pt x="2556526" y="1538564"/>
                </a:moveTo>
                <a:lnTo>
                  <a:pt x="0" y="1538564"/>
                </a:lnTo>
                <a:lnTo>
                  <a:pt x="0" y="0"/>
                </a:lnTo>
                <a:lnTo>
                  <a:pt x="2556526" y="0"/>
                </a:lnTo>
                <a:lnTo>
                  <a:pt x="2556526" y="1538564"/>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1117148" y="3355399"/>
            <a:ext cx="2248712" cy="1848033"/>
          </a:xfrm>
          <a:custGeom>
            <a:avLst/>
            <a:gdLst/>
            <a:ahLst/>
            <a:cxnLst/>
            <a:rect r="r" b="b" t="t" l="l"/>
            <a:pathLst>
              <a:path h="1848033" w="2248712">
                <a:moveTo>
                  <a:pt x="0" y="0"/>
                </a:moveTo>
                <a:lnTo>
                  <a:pt x="2248712" y="0"/>
                </a:lnTo>
                <a:lnTo>
                  <a:pt x="2248712" y="1848032"/>
                </a:lnTo>
                <a:lnTo>
                  <a:pt x="0" y="184803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true" flipV="false" rot="-85806">
            <a:off x="801177" y="-816554"/>
            <a:ext cx="1421465" cy="2489828"/>
          </a:xfrm>
          <a:custGeom>
            <a:avLst/>
            <a:gdLst/>
            <a:ahLst/>
            <a:cxnLst/>
            <a:rect r="r" b="b" t="t" l="l"/>
            <a:pathLst>
              <a:path h="2489828" w="1421465">
                <a:moveTo>
                  <a:pt x="1421465" y="0"/>
                </a:moveTo>
                <a:lnTo>
                  <a:pt x="0" y="0"/>
                </a:lnTo>
                <a:lnTo>
                  <a:pt x="0" y="2489828"/>
                </a:lnTo>
                <a:lnTo>
                  <a:pt x="1421465" y="2489828"/>
                </a:lnTo>
                <a:lnTo>
                  <a:pt x="1421465"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3817893">
            <a:off x="3290215" y="7825610"/>
            <a:ext cx="1194207" cy="1013990"/>
          </a:xfrm>
          <a:custGeom>
            <a:avLst/>
            <a:gdLst/>
            <a:ahLst/>
            <a:cxnLst/>
            <a:rect r="r" b="b" t="t" l="l"/>
            <a:pathLst>
              <a:path h="1013990" w="1194207">
                <a:moveTo>
                  <a:pt x="0" y="0"/>
                </a:moveTo>
                <a:lnTo>
                  <a:pt x="1194207" y="0"/>
                </a:lnTo>
                <a:lnTo>
                  <a:pt x="1194207" y="1013990"/>
                </a:lnTo>
                <a:lnTo>
                  <a:pt x="0" y="101399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true" flipV="false" rot="858686">
            <a:off x="1042076" y="4009331"/>
            <a:ext cx="939667" cy="1094951"/>
          </a:xfrm>
          <a:custGeom>
            <a:avLst/>
            <a:gdLst/>
            <a:ahLst/>
            <a:cxnLst/>
            <a:rect r="r" b="b" t="t" l="l"/>
            <a:pathLst>
              <a:path h="1094951" w="939667">
                <a:moveTo>
                  <a:pt x="939667" y="0"/>
                </a:moveTo>
                <a:lnTo>
                  <a:pt x="0" y="0"/>
                </a:lnTo>
                <a:lnTo>
                  <a:pt x="0" y="1094951"/>
                </a:lnTo>
                <a:lnTo>
                  <a:pt x="939667" y="1094951"/>
                </a:lnTo>
                <a:lnTo>
                  <a:pt x="939667"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1" id="11"/>
          <p:cNvSpPr/>
          <p:nvPr/>
        </p:nvSpPr>
        <p:spPr>
          <a:xfrm flipH="false" flipV="false" rot="0">
            <a:off x="15225230" y="1359662"/>
            <a:ext cx="1595821" cy="1817188"/>
          </a:xfrm>
          <a:custGeom>
            <a:avLst/>
            <a:gdLst/>
            <a:ahLst/>
            <a:cxnLst/>
            <a:rect r="r" b="b" t="t" l="l"/>
            <a:pathLst>
              <a:path h="1817188" w="1595821">
                <a:moveTo>
                  <a:pt x="0" y="0"/>
                </a:moveTo>
                <a:lnTo>
                  <a:pt x="1595821" y="0"/>
                </a:lnTo>
                <a:lnTo>
                  <a:pt x="1595821" y="1817188"/>
                </a:lnTo>
                <a:lnTo>
                  <a:pt x="0" y="181718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2" id="12"/>
          <p:cNvSpPr/>
          <p:nvPr/>
        </p:nvSpPr>
        <p:spPr>
          <a:xfrm flipH="false" flipV="false" rot="892277">
            <a:off x="13706073" y="4923003"/>
            <a:ext cx="626084" cy="2732906"/>
          </a:xfrm>
          <a:custGeom>
            <a:avLst/>
            <a:gdLst/>
            <a:ahLst/>
            <a:cxnLst/>
            <a:rect r="r" b="b" t="t" l="l"/>
            <a:pathLst>
              <a:path h="2732906" w="626084">
                <a:moveTo>
                  <a:pt x="0" y="0"/>
                </a:moveTo>
                <a:lnTo>
                  <a:pt x="626084" y="0"/>
                </a:lnTo>
                <a:lnTo>
                  <a:pt x="626084" y="2732906"/>
                </a:lnTo>
                <a:lnTo>
                  <a:pt x="0" y="2732906"/>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3" id="13"/>
          <p:cNvSpPr/>
          <p:nvPr/>
        </p:nvSpPr>
        <p:spPr>
          <a:xfrm flipH="true" flipV="false" rot="-1796822">
            <a:off x="12225711" y="7878462"/>
            <a:ext cx="693544" cy="1293049"/>
          </a:xfrm>
          <a:custGeom>
            <a:avLst/>
            <a:gdLst/>
            <a:ahLst/>
            <a:cxnLst/>
            <a:rect r="r" b="b" t="t" l="l"/>
            <a:pathLst>
              <a:path h="1293049" w="693544">
                <a:moveTo>
                  <a:pt x="693544" y="0"/>
                </a:moveTo>
                <a:lnTo>
                  <a:pt x="0" y="0"/>
                </a:lnTo>
                <a:lnTo>
                  <a:pt x="0" y="1293049"/>
                </a:lnTo>
                <a:lnTo>
                  <a:pt x="693544" y="1293049"/>
                </a:lnTo>
                <a:lnTo>
                  <a:pt x="693544"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4" id="14"/>
          <p:cNvSpPr/>
          <p:nvPr/>
        </p:nvSpPr>
        <p:spPr>
          <a:xfrm flipH="false" flipV="false" rot="0">
            <a:off x="3633787" y="1288633"/>
            <a:ext cx="9020558" cy="1098868"/>
          </a:xfrm>
          <a:custGeom>
            <a:avLst/>
            <a:gdLst/>
            <a:ahLst/>
            <a:cxnLst/>
            <a:rect r="r" b="b" t="t" l="l"/>
            <a:pathLst>
              <a:path h="1098868" w="9020558">
                <a:moveTo>
                  <a:pt x="0" y="0"/>
                </a:moveTo>
                <a:lnTo>
                  <a:pt x="9020558" y="0"/>
                </a:lnTo>
                <a:lnTo>
                  <a:pt x="9020558" y="1098868"/>
                </a:lnTo>
                <a:lnTo>
                  <a:pt x="0" y="1098868"/>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grpSp>
        <p:nvGrpSpPr>
          <p:cNvPr name="Group 15" id="15"/>
          <p:cNvGrpSpPr>
            <a:grpSpLocks noChangeAspect="true"/>
          </p:cNvGrpSpPr>
          <p:nvPr/>
        </p:nvGrpSpPr>
        <p:grpSpPr>
          <a:xfrm rot="0">
            <a:off x="2253491" y="599213"/>
            <a:ext cx="2270611" cy="2270611"/>
            <a:chOff x="0" y="0"/>
            <a:chExt cx="14840029" cy="14840029"/>
          </a:xfrm>
        </p:grpSpPr>
        <p:sp>
          <p:nvSpPr>
            <p:cNvPr name="Freeform 16" id="16"/>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name="Freeform 17" id="17"/>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8" id="18"/>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5"/>
              <a:stretch>
                <a:fillRect l="223" t="0" r="223" b="0"/>
              </a:stretch>
            </a:blipFill>
          </p:spPr>
        </p:sp>
      </p:grpSp>
      <p:sp>
        <p:nvSpPr>
          <p:cNvPr name="TextBox 19" id="19"/>
          <p:cNvSpPr txBox="true"/>
          <p:nvPr/>
        </p:nvSpPr>
        <p:spPr>
          <a:xfrm rot="-334830">
            <a:off x="7013153" y="3241402"/>
            <a:ext cx="3755182" cy="1327785"/>
          </a:xfrm>
          <a:prstGeom prst="rect">
            <a:avLst/>
          </a:prstGeom>
        </p:spPr>
        <p:txBody>
          <a:bodyPr anchor="t" rtlCol="false" tIns="0" lIns="0" bIns="0" rIns="0">
            <a:spAutoFit/>
          </a:bodyPr>
          <a:lstStyle/>
          <a:p>
            <a:pPr>
              <a:lnSpc>
                <a:spcPts val="9900"/>
              </a:lnSpc>
            </a:pPr>
            <a:r>
              <a:rPr lang="en-US" sz="9900" spc="633">
                <a:solidFill>
                  <a:srgbClr val="EDEB24"/>
                </a:solidFill>
                <a:latin typeface="Six Hands Brush"/>
              </a:rPr>
              <a:t>GAME</a:t>
            </a:r>
          </a:p>
        </p:txBody>
      </p:sp>
      <p:sp>
        <p:nvSpPr>
          <p:cNvPr name="TextBox 20" id="20"/>
          <p:cNvSpPr txBox="true"/>
          <p:nvPr/>
        </p:nvSpPr>
        <p:spPr>
          <a:xfrm rot="0">
            <a:off x="4606763" y="1517392"/>
            <a:ext cx="9074474" cy="698500"/>
          </a:xfrm>
          <a:prstGeom prst="rect">
            <a:avLst/>
          </a:prstGeom>
        </p:spPr>
        <p:txBody>
          <a:bodyPr anchor="t" rtlCol="false" tIns="0" lIns="0" bIns="0" rIns="0">
            <a:spAutoFit/>
          </a:bodyPr>
          <a:lstStyle/>
          <a:p>
            <a:pPr>
              <a:lnSpc>
                <a:spcPts val="4849"/>
              </a:lnSpc>
            </a:pPr>
            <a:r>
              <a:rPr lang="en-US" sz="4999" spc="384">
                <a:solidFill>
                  <a:srgbClr val="299740"/>
                </a:solidFill>
                <a:latin typeface="Childos Arabic Semi-Bold"/>
              </a:rPr>
              <a:t>Summer practice 2023</a:t>
            </a:r>
          </a:p>
        </p:txBody>
      </p:sp>
      <p:sp>
        <p:nvSpPr>
          <p:cNvPr name="TextBox 21" id="21"/>
          <p:cNvSpPr txBox="true"/>
          <p:nvPr/>
        </p:nvSpPr>
        <p:spPr>
          <a:xfrm rot="0">
            <a:off x="13365860" y="8357052"/>
            <a:ext cx="4585976" cy="1625651"/>
          </a:xfrm>
          <a:prstGeom prst="rect">
            <a:avLst/>
          </a:prstGeom>
        </p:spPr>
        <p:txBody>
          <a:bodyPr anchor="t" rtlCol="false" tIns="0" lIns="0" bIns="0" rIns="0">
            <a:spAutoFit/>
          </a:bodyPr>
          <a:lstStyle/>
          <a:p>
            <a:pPr>
              <a:lnSpc>
                <a:spcPts val="3166"/>
              </a:lnSpc>
            </a:pPr>
            <a:r>
              <a:rPr lang="en-US" sz="2706">
                <a:solidFill>
                  <a:srgbClr val="FFFFFF"/>
                </a:solidFill>
                <a:latin typeface="Childos Arabic Semi-Bold"/>
              </a:rPr>
              <a:t>By  </a:t>
            </a:r>
          </a:p>
          <a:p>
            <a:pPr algn="ctr">
              <a:lnSpc>
                <a:spcPts val="3166"/>
              </a:lnSpc>
            </a:pPr>
            <a:r>
              <a:rPr lang="en-US" sz="2706">
                <a:solidFill>
                  <a:srgbClr val="FFFFFF"/>
                </a:solidFill>
                <a:latin typeface="Childos Arabic Semi-Bold"/>
              </a:rPr>
              <a:t> Mădălina-Maria Mihălucă</a:t>
            </a:r>
          </a:p>
          <a:p>
            <a:pPr algn="ctr">
              <a:lnSpc>
                <a:spcPts val="3166"/>
              </a:lnSpc>
            </a:pPr>
            <a:r>
              <a:rPr lang="en-US" sz="2706">
                <a:solidFill>
                  <a:srgbClr val="FFFFFF"/>
                </a:solidFill>
                <a:latin typeface="Childos Arabic Semi-Bold"/>
              </a:rPr>
              <a:t>&amp;</a:t>
            </a:r>
          </a:p>
          <a:p>
            <a:pPr algn="ctr">
              <a:lnSpc>
                <a:spcPts val="3166"/>
              </a:lnSpc>
            </a:pPr>
            <a:r>
              <a:rPr lang="en-US" sz="2706">
                <a:solidFill>
                  <a:srgbClr val="FFFFFF"/>
                </a:solidFill>
                <a:latin typeface="Childos Arabic Semi-Bold"/>
              </a:rPr>
              <a:t> Constantin</a:t>
            </a:r>
            <a:r>
              <a:rPr lang="en-US" sz="2706">
                <a:solidFill>
                  <a:srgbClr val="FFFFFF"/>
                </a:solidFill>
                <a:latin typeface="Childos Arabic Semi-Bold"/>
              </a:rPr>
              <a:t>  Cojbirna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444" r="0" b="0"/>
            </a:stretch>
          </a:blipFill>
        </p:spPr>
      </p:sp>
      <p:sp>
        <p:nvSpPr>
          <p:cNvPr name="Freeform 3" id="3"/>
          <p:cNvSpPr/>
          <p:nvPr/>
        </p:nvSpPr>
        <p:spPr>
          <a:xfrm flipH="false" flipV="false" rot="0">
            <a:off x="15205014" y="1879834"/>
            <a:ext cx="1411899" cy="975494"/>
          </a:xfrm>
          <a:custGeom>
            <a:avLst/>
            <a:gdLst/>
            <a:ahLst/>
            <a:cxnLst/>
            <a:rect r="r" b="b" t="t" l="l"/>
            <a:pathLst>
              <a:path h="975494" w="1411899">
                <a:moveTo>
                  <a:pt x="0" y="0"/>
                </a:moveTo>
                <a:lnTo>
                  <a:pt x="1411899" y="0"/>
                </a:lnTo>
                <a:lnTo>
                  <a:pt x="1411899" y="975493"/>
                </a:lnTo>
                <a:lnTo>
                  <a:pt x="0" y="9754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306393" y="2652130"/>
            <a:ext cx="13604571" cy="1476033"/>
          </a:xfrm>
          <a:prstGeom prst="rect">
            <a:avLst/>
          </a:prstGeom>
        </p:spPr>
        <p:txBody>
          <a:bodyPr anchor="t" rtlCol="false" tIns="0" lIns="0" bIns="0" rIns="0">
            <a:spAutoFit/>
          </a:bodyPr>
          <a:lstStyle/>
          <a:p>
            <a:pPr algn="ctr">
              <a:lnSpc>
                <a:spcPts val="11595"/>
              </a:lnSpc>
            </a:pPr>
            <a:r>
              <a:rPr lang="en-US" sz="9910">
                <a:solidFill>
                  <a:srgbClr val="FFFFFF"/>
                </a:solidFill>
                <a:latin typeface="Six Hands Brush"/>
              </a:rPr>
              <a:t>ABOUT IMPLEMENTATION</a:t>
            </a:r>
          </a:p>
        </p:txBody>
      </p:sp>
      <p:sp>
        <p:nvSpPr>
          <p:cNvPr name="Freeform 5" id="5"/>
          <p:cNvSpPr/>
          <p:nvPr/>
        </p:nvSpPr>
        <p:spPr>
          <a:xfrm flipH="false" flipV="false" rot="-10800000">
            <a:off x="1671087" y="1826899"/>
            <a:ext cx="1488515" cy="1028429"/>
          </a:xfrm>
          <a:custGeom>
            <a:avLst/>
            <a:gdLst/>
            <a:ahLst/>
            <a:cxnLst/>
            <a:rect r="r" b="b" t="t" l="l"/>
            <a:pathLst>
              <a:path h="1028429" w="1488515">
                <a:moveTo>
                  <a:pt x="0" y="0"/>
                </a:moveTo>
                <a:lnTo>
                  <a:pt x="1488515" y="0"/>
                </a:lnTo>
                <a:lnTo>
                  <a:pt x="1488515" y="1028428"/>
                </a:lnTo>
                <a:lnTo>
                  <a:pt x="0" y="10284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true" rot="0">
            <a:off x="1189913" y="7542522"/>
            <a:ext cx="1706419" cy="1715778"/>
          </a:xfrm>
          <a:custGeom>
            <a:avLst/>
            <a:gdLst/>
            <a:ahLst/>
            <a:cxnLst/>
            <a:rect r="r" b="b" t="t" l="l"/>
            <a:pathLst>
              <a:path h="1715778" w="1706419">
                <a:moveTo>
                  <a:pt x="0" y="1715778"/>
                </a:moveTo>
                <a:lnTo>
                  <a:pt x="1706419" y="1715778"/>
                </a:lnTo>
                <a:lnTo>
                  <a:pt x="1706419" y="0"/>
                </a:lnTo>
                <a:lnTo>
                  <a:pt x="0" y="0"/>
                </a:lnTo>
                <a:lnTo>
                  <a:pt x="0" y="1715778"/>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true" rot="-10800000">
            <a:off x="16110954" y="749278"/>
            <a:ext cx="1706419" cy="1715778"/>
          </a:xfrm>
          <a:custGeom>
            <a:avLst/>
            <a:gdLst/>
            <a:ahLst/>
            <a:cxnLst/>
            <a:rect r="r" b="b" t="t" l="l"/>
            <a:pathLst>
              <a:path h="1715778" w="1706419">
                <a:moveTo>
                  <a:pt x="0" y="1715778"/>
                </a:moveTo>
                <a:lnTo>
                  <a:pt x="1706419" y="1715778"/>
                </a:lnTo>
                <a:lnTo>
                  <a:pt x="1706419" y="0"/>
                </a:lnTo>
                <a:lnTo>
                  <a:pt x="0" y="0"/>
                </a:lnTo>
                <a:lnTo>
                  <a:pt x="0" y="1715778"/>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671087" y="4638962"/>
            <a:ext cx="4229341" cy="3362326"/>
          </a:xfrm>
          <a:custGeom>
            <a:avLst/>
            <a:gdLst/>
            <a:ahLst/>
            <a:cxnLst/>
            <a:rect r="r" b="b" t="t" l="l"/>
            <a:pathLst>
              <a:path h="3362326" w="4229341">
                <a:moveTo>
                  <a:pt x="0" y="0"/>
                </a:moveTo>
                <a:lnTo>
                  <a:pt x="4229341" y="0"/>
                </a:lnTo>
                <a:lnTo>
                  <a:pt x="4229341" y="3362327"/>
                </a:lnTo>
                <a:lnTo>
                  <a:pt x="0" y="336232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3785758" y="4638962"/>
            <a:ext cx="583460" cy="583460"/>
          </a:xfrm>
          <a:custGeom>
            <a:avLst/>
            <a:gdLst/>
            <a:ahLst/>
            <a:cxnLst/>
            <a:rect r="r" b="b" t="t" l="l"/>
            <a:pathLst>
              <a:path h="583460" w="583460">
                <a:moveTo>
                  <a:pt x="0" y="0"/>
                </a:moveTo>
                <a:lnTo>
                  <a:pt x="583460" y="0"/>
                </a:lnTo>
                <a:lnTo>
                  <a:pt x="583460" y="583460"/>
                </a:lnTo>
                <a:lnTo>
                  <a:pt x="0" y="583460"/>
                </a:lnTo>
                <a:lnTo>
                  <a:pt x="0" y="0"/>
                </a:lnTo>
                <a:close/>
              </a:path>
            </a:pathLst>
          </a:custGeom>
          <a:blipFill>
            <a:blip r:embed="rId9"/>
            <a:stretch>
              <a:fillRect l="0" t="0" r="0" b="0"/>
            </a:stretch>
          </a:blipFill>
        </p:spPr>
      </p:sp>
      <p:sp>
        <p:nvSpPr>
          <p:cNvPr name="Freeform 10" id="10"/>
          <p:cNvSpPr/>
          <p:nvPr/>
        </p:nvSpPr>
        <p:spPr>
          <a:xfrm flipH="false" flipV="false" rot="0">
            <a:off x="6262378" y="5717864"/>
            <a:ext cx="880774" cy="880774"/>
          </a:xfrm>
          <a:custGeom>
            <a:avLst/>
            <a:gdLst/>
            <a:ahLst/>
            <a:cxnLst/>
            <a:rect r="r" b="b" t="t" l="l"/>
            <a:pathLst>
              <a:path h="880774" w="880774">
                <a:moveTo>
                  <a:pt x="0" y="0"/>
                </a:moveTo>
                <a:lnTo>
                  <a:pt x="880775" y="0"/>
                </a:lnTo>
                <a:lnTo>
                  <a:pt x="880775" y="880775"/>
                </a:lnTo>
                <a:lnTo>
                  <a:pt x="0" y="88077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pic>
        <p:nvPicPr>
          <p:cNvPr name="Picture 11" id="11"/>
          <p:cNvPicPr>
            <a:picLocks noChangeAspect="true"/>
          </p:cNvPicPr>
          <p:nvPr/>
        </p:nvPicPr>
        <p:blipFill>
          <a:blip r:embed="rId12"/>
          <a:srcRect l="0" t="0" r="0" b="0"/>
          <a:stretch>
            <a:fillRect/>
          </a:stretch>
        </p:blipFill>
        <p:spPr>
          <a:xfrm flipH="false" flipV="false" rot="0">
            <a:off x="7619403" y="4083885"/>
            <a:ext cx="3820125" cy="4316526"/>
          </a:xfrm>
          <a:prstGeom prst="rect">
            <a:avLst/>
          </a:prstGeom>
        </p:spPr>
      </p:pic>
      <p:sp>
        <p:nvSpPr>
          <p:cNvPr name="Freeform 12" id="12"/>
          <p:cNvSpPr/>
          <p:nvPr/>
        </p:nvSpPr>
        <p:spPr>
          <a:xfrm flipH="false" flipV="false" rot="0">
            <a:off x="15910964" y="4049241"/>
            <a:ext cx="1178207" cy="1094259"/>
          </a:xfrm>
          <a:custGeom>
            <a:avLst/>
            <a:gdLst/>
            <a:ahLst/>
            <a:cxnLst/>
            <a:rect r="r" b="b" t="t" l="l"/>
            <a:pathLst>
              <a:path h="1094259" w="1178207">
                <a:moveTo>
                  <a:pt x="0" y="0"/>
                </a:moveTo>
                <a:lnTo>
                  <a:pt x="1178206" y="0"/>
                </a:lnTo>
                <a:lnTo>
                  <a:pt x="1178206" y="1094259"/>
                </a:lnTo>
                <a:lnTo>
                  <a:pt x="0" y="109425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3" id="13"/>
          <p:cNvSpPr txBox="true"/>
          <p:nvPr/>
        </p:nvSpPr>
        <p:spPr>
          <a:xfrm rot="0">
            <a:off x="5206377" y="6455431"/>
            <a:ext cx="694052" cy="455296"/>
          </a:xfrm>
          <a:prstGeom prst="rect">
            <a:avLst/>
          </a:prstGeom>
        </p:spPr>
        <p:txBody>
          <a:bodyPr anchor="t" rtlCol="false" tIns="0" lIns="0" bIns="0" rIns="0">
            <a:spAutoFit/>
          </a:bodyPr>
          <a:lstStyle/>
          <a:p>
            <a:pPr algn="ctr">
              <a:lnSpc>
                <a:spcPts val="3779"/>
              </a:lnSpc>
              <a:spcBef>
                <a:spcPct val="0"/>
              </a:spcBef>
            </a:pPr>
            <a:r>
              <a:rPr lang="en-US" sz="2699">
                <a:solidFill>
                  <a:srgbClr val="EB04A3"/>
                </a:solidFill>
                <a:latin typeface="Six Hands Black"/>
              </a:rPr>
              <a:t>VBA</a:t>
            </a:r>
          </a:p>
        </p:txBody>
      </p:sp>
      <p:sp>
        <p:nvSpPr>
          <p:cNvPr name="TextBox 14" id="14"/>
          <p:cNvSpPr txBox="true"/>
          <p:nvPr/>
        </p:nvSpPr>
        <p:spPr>
          <a:xfrm rot="0">
            <a:off x="11915778" y="5679764"/>
            <a:ext cx="856178" cy="727710"/>
          </a:xfrm>
          <a:prstGeom prst="rect">
            <a:avLst/>
          </a:prstGeom>
        </p:spPr>
        <p:txBody>
          <a:bodyPr anchor="t" rtlCol="false" tIns="0" lIns="0" bIns="0" rIns="0">
            <a:spAutoFit/>
          </a:bodyPr>
          <a:lstStyle/>
          <a:p>
            <a:pPr algn="ctr">
              <a:lnSpc>
                <a:spcPts val="2940"/>
              </a:lnSpc>
            </a:pPr>
            <a:r>
              <a:rPr lang="en-US" sz="2100">
                <a:solidFill>
                  <a:srgbClr val="ADA3DA"/>
                </a:solidFill>
                <a:latin typeface="Six Hands Brush"/>
              </a:rPr>
              <a:t>----------</a:t>
            </a:r>
          </a:p>
          <a:p>
            <a:pPr algn="ctr">
              <a:lnSpc>
                <a:spcPts val="2940"/>
              </a:lnSpc>
              <a:spcBef>
                <a:spcPct val="0"/>
              </a:spcBef>
            </a:pPr>
            <a:r>
              <a:rPr lang="en-US" sz="2100">
                <a:solidFill>
                  <a:srgbClr val="ADA3DA"/>
                </a:solidFill>
                <a:latin typeface="Six Hands Brush"/>
              </a:rPr>
              <a: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444" r="0" b="0"/>
            </a:stretch>
          </a:blipFill>
        </p:spPr>
      </p:sp>
      <p:sp>
        <p:nvSpPr>
          <p:cNvPr name="Freeform 3" id="3"/>
          <p:cNvSpPr/>
          <p:nvPr/>
        </p:nvSpPr>
        <p:spPr>
          <a:xfrm flipH="false" flipV="false" rot="0">
            <a:off x="2890088" y="2492395"/>
            <a:ext cx="5733993" cy="5702716"/>
          </a:xfrm>
          <a:custGeom>
            <a:avLst/>
            <a:gdLst/>
            <a:ahLst/>
            <a:cxnLst/>
            <a:rect r="r" b="b" t="t" l="l"/>
            <a:pathLst>
              <a:path h="5702716" w="5733993">
                <a:moveTo>
                  <a:pt x="0" y="0"/>
                </a:moveTo>
                <a:lnTo>
                  <a:pt x="5733993" y="0"/>
                </a:lnTo>
                <a:lnTo>
                  <a:pt x="5733993" y="5702717"/>
                </a:lnTo>
                <a:lnTo>
                  <a:pt x="0" y="57027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59566" y="1313842"/>
            <a:ext cx="5313246" cy="4984791"/>
          </a:xfrm>
          <a:custGeom>
            <a:avLst/>
            <a:gdLst/>
            <a:ahLst/>
            <a:cxnLst/>
            <a:rect r="r" b="b" t="t" l="l"/>
            <a:pathLst>
              <a:path h="4984791" w="5313246">
                <a:moveTo>
                  <a:pt x="0" y="0"/>
                </a:moveTo>
                <a:lnTo>
                  <a:pt x="5313246" y="0"/>
                </a:lnTo>
                <a:lnTo>
                  <a:pt x="5313246" y="4984790"/>
                </a:lnTo>
                <a:lnTo>
                  <a:pt x="0" y="49847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558183">
            <a:off x="16899735" y="2062660"/>
            <a:ext cx="1080626" cy="1259204"/>
          </a:xfrm>
          <a:custGeom>
            <a:avLst/>
            <a:gdLst/>
            <a:ahLst/>
            <a:cxnLst/>
            <a:rect r="r" b="b" t="t" l="l"/>
            <a:pathLst>
              <a:path h="1259204" w="1080626">
                <a:moveTo>
                  <a:pt x="1080626" y="0"/>
                </a:moveTo>
                <a:lnTo>
                  <a:pt x="0" y="0"/>
                </a:lnTo>
                <a:lnTo>
                  <a:pt x="0" y="1259204"/>
                </a:lnTo>
                <a:lnTo>
                  <a:pt x="1080626" y="1259204"/>
                </a:lnTo>
                <a:lnTo>
                  <a:pt x="1080626"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true" flipV="true" rot="-951934">
            <a:off x="385928" y="7006254"/>
            <a:ext cx="2411776" cy="1451451"/>
          </a:xfrm>
          <a:custGeom>
            <a:avLst/>
            <a:gdLst/>
            <a:ahLst/>
            <a:cxnLst/>
            <a:rect r="r" b="b" t="t" l="l"/>
            <a:pathLst>
              <a:path h="1451451" w="2411776">
                <a:moveTo>
                  <a:pt x="2411776" y="1451451"/>
                </a:moveTo>
                <a:lnTo>
                  <a:pt x="0" y="1451451"/>
                </a:lnTo>
                <a:lnTo>
                  <a:pt x="0" y="0"/>
                </a:lnTo>
                <a:lnTo>
                  <a:pt x="2411776" y="0"/>
                </a:lnTo>
                <a:lnTo>
                  <a:pt x="2411776" y="1451451"/>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5400000">
            <a:off x="12844791" y="5172092"/>
            <a:ext cx="3612251" cy="5578263"/>
          </a:xfrm>
          <a:custGeom>
            <a:avLst/>
            <a:gdLst/>
            <a:ahLst/>
            <a:cxnLst/>
            <a:rect r="r" b="b" t="t" l="l"/>
            <a:pathLst>
              <a:path h="5578263" w="3612251">
                <a:moveTo>
                  <a:pt x="0" y="0"/>
                </a:moveTo>
                <a:lnTo>
                  <a:pt x="3612251" y="0"/>
                </a:lnTo>
                <a:lnTo>
                  <a:pt x="3612251" y="5578263"/>
                </a:lnTo>
                <a:lnTo>
                  <a:pt x="0" y="557826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3296825" y="2882238"/>
            <a:ext cx="13181525" cy="2941484"/>
          </a:xfrm>
          <a:custGeom>
            <a:avLst/>
            <a:gdLst/>
            <a:ahLst/>
            <a:cxnLst/>
            <a:rect r="r" b="b" t="t" l="l"/>
            <a:pathLst>
              <a:path h="2941484" w="13181525">
                <a:moveTo>
                  <a:pt x="0" y="0"/>
                </a:moveTo>
                <a:lnTo>
                  <a:pt x="13181525" y="0"/>
                </a:lnTo>
                <a:lnTo>
                  <a:pt x="13181525" y="2941484"/>
                </a:lnTo>
                <a:lnTo>
                  <a:pt x="0" y="2941484"/>
                </a:lnTo>
                <a:lnTo>
                  <a:pt x="0" y="0"/>
                </a:lnTo>
                <a:close/>
              </a:path>
            </a:pathLst>
          </a:custGeom>
          <a:blipFill>
            <a:blip r:embed="rId13"/>
            <a:stretch>
              <a:fillRect l="0" t="0" r="0" b="0"/>
            </a:stretch>
          </a:blipFill>
        </p:spPr>
      </p:sp>
      <p:sp>
        <p:nvSpPr>
          <p:cNvPr name="Freeform 9" id="9"/>
          <p:cNvSpPr/>
          <p:nvPr/>
        </p:nvSpPr>
        <p:spPr>
          <a:xfrm flipH="false" flipV="false" rot="0">
            <a:off x="4925937" y="6727257"/>
            <a:ext cx="11879125" cy="3144474"/>
          </a:xfrm>
          <a:custGeom>
            <a:avLst/>
            <a:gdLst/>
            <a:ahLst/>
            <a:cxnLst/>
            <a:rect r="r" b="b" t="t" l="l"/>
            <a:pathLst>
              <a:path h="3144474" w="11879125">
                <a:moveTo>
                  <a:pt x="0" y="0"/>
                </a:moveTo>
                <a:lnTo>
                  <a:pt x="11879126" y="0"/>
                </a:lnTo>
                <a:lnTo>
                  <a:pt x="11879126" y="3144475"/>
                </a:lnTo>
                <a:lnTo>
                  <a:pt x="0" y="3144475"/>
                </a:lnTo>
                <a:lnTo>
                  <a:pt x="0" y="0"/>
                </a:lnTo>
                <a:close/>
              </a:path>
            </a:pathLst>
          </a:custGeom>
          <a:blipFill>
            <a:blip r:embed="rId14"/>
            <a:stretch>
              <a:fillRect l="0" t="0" r="0" b="0"/>
            </a:stretch>
          </a:blipFill>
        </p:spPr>
      </p:sp>
      <p:sp>
        <p:nvSpPr>
          <p:cNvPr name="TextBox 10" id="10"/>
          <p:cNvSpPr txBox="true"/>
          <p:nvPr/>
        </p:nvSpPr>
        <p:spPr>
          <a:xfrm rot="0">
            <a:off x="8007770" y="661132"/>
            <a:ext cx="9251530" cy="1796137"/>
          </a:xfrm>
          <a:prstGeom prst="rect">
            <a:avLst/>
          </a:prstGeom>
        </p:spPr>
        <p:txBody>
          <a:bodyPr anchor="t" rtlCol="false" tIns="0" lIns="0" bIns="0" rIns="0">
            <a:spAutoFit/>
          </a:bodyPr>
          <a:lstStyle/>
          <a:p>
            <a:pPr algn="r">
              <a:lnSpc>
                <a:spcPts val="6964"/>
              </a:lnSpc>
            </a:pPr>
            <a:r>
              <a:rPr lang="en-US" sz="6964" spc="445">
                <a:solidFill>
                  <a:srgbClr val="FFFFFF"/>
                </a:solidFill>
                <a:latin typeface="Six Hands Brush"/>
              </a:rPr>
              <a:t>USERFORM_ACTIVATE &amp; RESTARTBUTTON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444" r="0" b="0"/>
            </a:stretch>
          </a:blipFill>
        </p:spPr>
      </p:sp>
      <p:grpSp>
        <p:nvGrpSpPr>
          <p:cNvPr name="Group 3" id="3"/>
          <p:cNvGrpSpPr/>
          <p:nvPr/>
        </p:nvGrpSpPr>
        <p:grpSpPr>
          <a:xfrm rot="0">
            <a:off x="2138777" y="408239"/>
            <a:ext cx="14487641" cy="9498489"/>
            <a:chOff x="0" y="0"/>
            <a:chExt cx="19316854" cy="12664652"/>
          </a:xfrm>
        </p:grpSpPr>
        <p:sp>
          <p:nvSpPr>
            <p:cNvPr name="Freeform 4" id="4"/>
            <p:cNvSpPr/>
            <p:nvPr/>
          </p:nvSpPr>
          <p:spPr>
            <a:xfrm flipH="true" flipV="true" rot="0">
              <a:off x="0" y="590330"/>
              <a:ext cx="18853465" cy="12074321"/>
            </a:xfrm>
            <a:custGeom>
              <a:avLst/>
              <a:gdLst/>
              <a:ahLst/>
              <a:cxnLst/>
              <a:rect r="r" b="b" t="t" l="l"/>
              <a:pathLst>
                <a:path h="12074321" w="18853465">
                  <a:moveTo>
                    <a:pt x="18853465" y="12074322"/>
                  </a:moveTo>
                  <a:lnTo>
                    <a:pt x="0" y="12074322"/>
                  </a:lnTo>
                  <a:lnTo>
                    <a:pt x="0" y="0"/>
                  </a:lnTo>
                  <a:lnTo>
                    <a:pt x="18853465" y="0"/>
                  </a:lnTo>
                  <a:lnTo>
                    <a:pt x="18853465" y="12074322"/>
                  </a:lnTo>
                  <a:close/>
                </a:path>
              </a:pathLst>
            </a:custGeom>
            <a:blipFill>
              <a:blip r:embed="rId3">
                <a:extLst>
                  <a:ext uri="{96DAC541-7B7A-43D3-8B79-37D633B846F1}">
                    <asvg:svgBlip xmlns:asvg="http://schemas.microsoft.com/office/drawing/2016/SVG/main" r:embed="rId4"/>
                  </a:ext>
                </a:extLst>
              </a:blip>
              <a:stretch>
                <a:fillRect l="0" t="0" r="0" b="-27187"/>
              </a:stretch>
            </a:blipFill>
          </p:spPr>
        </p:sp>
        <p:sp>
          <p:nvSpPr>
            <p:cNvPr name="Freeform 5" id="5"/>
            <p:cNvSpPr/>
            <p:nvPr/>
          </p:nvSpPr>
          <p:spPr>
            <a:xfrm flipH="false" flipV="false" rot="0">
              <a:off x="0" y="0"/>
              <a:ext cx="19316854" cy="11097995"/>
            </a:xfrm>
            <a:custGeom>
              <a:avLst/>
              <a:gdLst/>
              <a:ahLst/>
              <a:cxnLst/>
              <a:rect r="r" b="b" t="t" l="l"/>
              <a:pathLst>
                <a:path h="11097995" w="19316854">
                  <a:moveTo>
                    <a:pt x="0" y="0"/>
                  </a:moveTo>
                  <a:lnTo>
                    <a:pt x="19316854" y="0"/>
                  </a:lnTo>
                  <a:lnTo>
                    <a:pt x="19316854" y="11097995"/>
                  </a:lnTo>
                  <a:lnTo>
                    <a:pt x="0" y="11097995"/>
                  </a:lnTo>
                  <a:lnTo>
                    <a:pt x="0" y="0"/>
                  </a:lnTo>
                  <a:close/>
                </a:path>
              </a:pathLst>
            </a:custGeom>
            <a:blipFill>
              <a:blip r:embed="rId5">
                <a:extLst>
                  <a:ext uri="{96DAC541-7B7A-43D3-8B79-37D633B846F1}">
                    <asvg:svgBlip xmlns:asvg="http://schemas.microsoft.com/office/drawing/2016/SVG/main" r:embed="rId6"/>
                  </a:ext>
                </a:extLst>
              </a:blip>
              <a:stretch>
                <a:fillRect l="0" t="0" r="0" b="-41777"/>
              </a:stretch>
            </a:blipFill>
          </p:spPr>
        </p:sp>
      </p:grpSp>
      <p:sp>
        <p:nvSpPr>
          <p:cNvPr name="Freeform 6" id="6"/>
          <p:cNvSpPr/>
          <p:nvPr/>
        </p:nvSpPr>
        <p:spPr>
          <a:xfrm flipH="false" flipV="false" rot="511017">
            <a:off x="30588" y="8166085"/>
            <a:ext cx="6459334" cy="2184429"/>
          </a:xfrm>
          <a:custGeom>
            <a:avLst/>
            <a:gdLst/>
            <a:ahLst/>
            <a:cxnLst/>
            <a:rect r="r" b="b" t="t" l="l"/>
            <a:pathLst>
              <a:path h="2184429" w="6459334">
                <a:moveTo>
                  <a:pt x="0" y="0"/>
                </a:moveTo>
                <a:lnTo>
                  <a:pt x="6459334" y="0"/>
                </a:lnTo>
                <a:lnTo>
                  <a:pt x="6459334" y="2184430"/>
                </a:lnTo>
                <a:lnTo>
                  <a:pt x="0" y="21844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3843278" y="852589"/>
            <a:ext cx="10601444" cy="1274612"/>
          </a:xfrm>
          <a:prstGeom prst="rect">
            <a:avLst/>
          </a:prstGeom>
        </p:spPr>
        <p:txBody>
          <a:bodyPr anchor="t" rtlCol="false" tIns="0" lIns="0" bIns="0" rIns="0">
            <a:spAutoFit/>
          </a:bodyPr>
          <a:lstStyle/>
          <a:p>
            <a:pPr algn="ctr">
              <a:lnSpc>
                <a:spcPts val="9520"/>
              </a:lnSpc>
            </a:pPr>
            <a:r>
              <a:rPr lang="en-US" sz="9520" spc="209">
                <a:solidFill>
                  <a:srgbClr val="000000"/>
                </a:solidFill>
                <a:latin typeface="Six Hands Brush"/>
              </a:rPr>
              <a:t>UP_BUTTON</a:t>
            </a:r>
          </a:p>
        </p:txBody>
      </p:sp>
      <p:sp>
        <p:nvSpPr>
          <p:cNvPr name="Freeform 8" id="8"/>
          <p:cNvSpPr/>
          <p:nvPr/>
        </p:nvSpPr>
        <p:spPr>
          <a:xfrm flipH="false" flipV="false" rot="978893">
            <a:off x="520783" y="2804805"/>
            <a:ext cx="3235988" cy="2659394"/>
          </a:xfrm>
          <a:custGeom>
            <a:avLst/>
            <a:gdLst/>
            <a:ahLst/>
            <a:cxnLst/>
            <a:rect r="r" b="b" t="t" l="l"/>
            <a:pathLst>
              <a:path h="2659394" w="3235988">
                <a:moveTo>
                  <a:pt x="0" y="0"/>
                </a:moveTo>
                <a:lnTo>
                  <a:pt x="3235988" y="0"/>
                </a:lnTo>
                <a:lnTo>
                  <a:pt x="3235988" y="2659394"/>
                </a:lnTo>
                <a:lnTo>
                  <a:pt x="0" y="265939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4130379" y="1404170"/>
            <a:ext cx="2154266" cy="517024"/>
          </a:xfrm>
          <a:custGeom>
            <a:avLst/>
            <a:gdLst/>
            <a:ahLst/>
            <a:cxnLst/>
            <a:rect r="r" b="b" t="t" l="l"/>
            <a:pathLst>
              <a:path h="517024" w="2154266">
                <a:moveTo>
                  <a:pt x="0" y="0"/>
                </a:moveTo>
                <a:lnTo>
                  <a:pt x="2154266" y="0"/>
                </a:lnTo>
                <a:lnTo>
                  <a:pt x="2154266" y="517024"/>
                </a:lnTo>
                <a:lnTo>
                  <a:pt x="0" y="51702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10800000">
            <a:off x="16284645" y="6714955"/>
            <a:ext cx="3616821" cy="3412964"/>
          </a:xfrm>
          <a:custGeom>
            <a:avLst/>
            <a:gdLst/>
            <a:ahLst/>
            <a:cxnLst/>
            <a:rect r="r" b="b" t="t" l="l"/>
            <a:pathLst>
              <a:path h="3412964" w="3616821">
                <a:moveTo>
                  <a:pt x="0" y="0"/>
                </a:moveTo>
                <a:lnTo>
                  <a:pt x="3616820" y="0"/>
                </a:lnTo>
                <a:lnTo>
                  <a:pt x="3616820" y="3412964"/>
                </a:lnTo>
                <a:lnTo>
                  <a:pt x="0" y="341296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1" id="11"/>
          <p:cNvSpPr/>
          <p:nvPr/>
        </p:nvSpPr>
        <p:spPr>
          <a:xfrm flipH="false" flipV="false" rot="0">
            <a:off x="7352797" y="2160576"/>
            <a:ext cx="8178537" cy="6289772"/>
          </a:xfrm>
          <a:custGeom>
            <a:avLst/>
            <a:gdLst/>
            <a:ahLst/>
            <a:cxnLst/>
            <a:rect r="r" b="b" t="t" l="l"/>
            <a:pathLst>
              <a:path h="6289772" w="8178537">
                <a:moveTo>
                  <a:pt x="0" y="0"/>
                </a:moveTo>
                <a:lnTo>
                  <a:pt x="8178537" y="0"/>
                </a:lnTo>
                <a:lnTo>
                  <a:pt x="8178537" y="6289772"/>
                </a:lnTo>
                <a:lnTo>
                  <a:pt x="0" y="6289772"/>
                </a:lnTo>
                <a:lnTo>
                  <a:pt x="0" y="0"/>
                </a:lnTo>
                <a:close/>
              </a:path>
            </a:pathLst>
          </a:custGeom>
          <a:blipFill>
            <a:blip r:embed="rId15"/>
            <a:stretch>
              <a:fillRect l="0" t="0" r="0" b="0"/>
            </a:stretch>
          </a:blipFill>
        </p:spPr>
      </p:sp>
      <p:sp>
        <p:nvSpPr>
          <p:cNvPr name="Freeform 12" id="12"/>
          <p:cNvSpPr/>
          <p:nvPr/>
        </p:nvSpPr>
        <p:spPr>
          <a:xfrm flipH="false" flipV="false" rot="0">
            <a:off x="3260255" y="4965620"/>
            <a:ext cx="1303112" cy="1303112"/>
          </a:xfrm>
          <a:custGeom>
            <a:avLst/>
            <a:gdLst/>
            <a:ahLst/>
            <a:cxnLst/>
            <a:rect r="r" b="b" t="t" l="l"/>
            <a:pathLst>
              <a:path h="1303112" w="1303112">
                <a:moveTo>
                  <a:pt x="0" y="0"/>
                </a:moveTo>
                <a:lnTo>
                  <a:pt x="1303112" y="0"/>
                </a:lnTo>
                <a:lnTo>
                  <a:pt x="1303112" y="1303112"/>
                </a:lnTo>
                <a:lnTo>
                  <a:pt x="0" y="130311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3" id="13"/>
          <p:cNvSpPr/>
          <p:nvPr/>
        </p:nvSpPr>
        <p:spPr>
          <a:xfrm flipH="false" flipV="false" rot="0">
            <a:off x="4540139" y="4965620"/>
            <a:ext cx="1316003" cy="1316003"/>
          </a:xfrm>
          <a:custGeom>
            <a:avLst/>
            <a:gdLst/>
            <a:ahLst/>
            <a:cxnLst/>
            <a:rect r="r" b="b" t="t" l="l"/>
            <a:pathLst>
              <a:path h="1316003" w="1316003">
                <a:moveTo>
                  <a:pt x="0" y="0"/>
                </a:moveTo>
                <a:lnTo>
                  <a:pt x="1316003" y="0"/>
                </a:lnTo>
                <a:lnTo>
                  <a:pt x="1316003" y="1316003"/>
                </a:lnTo>
                <a:lnTo>
                  <a:pt x="0" y="131600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4" id="14"/>
          <p:cNvSpPr/>
          <p:nvPr/>
        </p:nvSpPr>
        <p:spPr>
          <a:xfrm flipH="false" flipV="false" rot="0">
            <a:off x="4540139" y="6137963"/>
            <a:ext cx="1316003" cy="1316003"/>
          </a:xfrm>
          <a:custGeom>
            <a:avLst/>
            <a:gdLst/>
            <a:ahLst/>
            <a:cxnLst/>
            <a:rect r="r" b="b" t="t" l="l"/>
            <a:pathLst>
              <a:path h="1316003" w="1316003">
                <a:moveTo>
                  <a:pt x="0" y="0"/>
                </a:moveTo>
                <a:lnTo>
                  <a:pt x="1316003" y="0"/>
                </a:lnTo>
                <a:lnTo>
                  <a:pt x="1316003" y="1316003"/>
                </a:lnTo>
                <a:lnTo>
                  <a:pt x="0" y="131600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5" id="15"/>
          <p:cNvSpPr/>
          <p:nvPr/>
        </p:nvSpPr>
        <p:spPr>
          <a:xfrm flipH="false" flipV="false" rot="0">
            <a:off x="3260255" y="6141803"/>
            <a:ext cx="1316003" cy="1316003"/>
          </a:xfrm>
          <a:custGeom>
            <a:avLst/>
            <a:gdLst/>
            <a:ahLst/>
            <a:cxnLst/>
            <a:rect r="r" b="b" t="t" l="l"/>
            <a:pathLst>
              <a:path h="1316003" w="1316003">
                <a:moveTo>
                  <a:pt x="0" y="0"/>
                </a:moveTo>
                <a:lnTo>
                  <a:pt x="1316003" y="0"/>
                </a:lnTo>
                <a:lnTo>
                  <a:pt x="1316003" y="1316003"/>
                </a:lnTo>
                <a:lnTo>
                  <a:pt x="0" y="131600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6" id="16"/>
          <p:cNvSpPr/>
          <p:nvPr/>
        </p:nvSpPr>
        <p:spPr>
          <a:xfrm flipH="false" flipV="false" rot="-9905468">
            <a:off x="2577825" y="1932638"/>
            <a:ext cx="4370410" cy="2004925"/>
          </a:xfrm>
          <a:custGeom>
            <a:avLst/>
            <a:gdLst/>
            <a:ahLst/>
            <a:cxnLst/>
            <a:rect r="r" b="b" t="t" l="l"/>
            <a:pathLst>
              <a:path h="2004925" w="4370410">
                <a:moveTo>
                  <a:pt x="0" y="0"/>
                </a:moveTo>
                <a:lnTo>
                  <a:pt x="4370410" y="0"/>
                </a:lnTo>
                <a:lnTo>
                  <a:pt x="4370410" y="2004926"/>
                </a:lnTo>
                <a:lnTo>
                  <a:pt x="0" y="200492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7" id="17"/>
          <p:cNvSpPr/>
          <p:nvPr/>
        </p:nvSpPr>
        <p:spPr>
          <a:xfrm flipH="false" flipV="false" rot="-5278001">
            <a:off x="13194364" y="6853280"/>
            <a:ext cx="3493777" cy="1056868"/>
          </a:xfrm>
          <a:custGeom>
            <a:avLst/>
            <a:gdLst/>
            <a:ahLst/>
            <a:cxnLst/>
            <a:rect r="r" b="b" t="t" l="l"/>
            <a:pathLst>
              <a:path h="1056868" w="3493777">
                <a:moveTo>
                  <a:pt x="0" y="0"/>
                </a:moveTo>
                <a:lnTo>
                  <a:pt x="3493777" y="0"/>
                </a:lnTo>
                <a:lnTo>
                  <a:pt x="3493777" y="1056867"/>
                </a:lnTo>
                <a:lnTo>
                  <a:pt x="0" y="1056867"/>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TextBox 18" id="18"/>
          <p:cNvSpPr txBox="true"/>
          <p:nvPr/>
        </p:nvSpPr>
        <p:spPr>
          <a:xfrm rot="0">
            <a:off x="3391646" y="5090808"/>
            <a:ext cx="2369225" cy="2841534"/>
          </a:xfrm>
          <a:prstGeom prst="rect">
            <a:avLst/>
          </a:prstGeom>
        </p:spPr>
        <p:txBody>
          <a:bodyPr anchor="t" rtlCol="false" tIns="0" lIns="0" bIns="0" rIns="0">
            <a:spAutoFit/>
          </a:bodyPr>
          <a:lstStyle/>
          <a:p>
            <a:pPr algn="ctr">
              <a:lnSpc>
                <a:spcPts val="4555"/>
              </a:lnSpc>
            </a:pPr>
            <a:r>
              <a:rPr lang="en-US" sz="3253">
                <a:solidFill>
                  <a:srgbClr val="000000"/>
                </a:solidFill>
                <a:latin typeface="Cardo"/>
              </a:rPr>
              <a:t>1   2   3   4 </a:t>
            </a:r>
          </a:p>
          <a:p>
            <a:pPr algn="ctr">
              <a:lnSpc>
                <a:spcPts val="4555"/>
              </a:lnSpc>
            </a:pPr>
            <a:r>
              <a:rPr lang="en-US" sz="3253">
                <a:solidFill>
                  <a:srgbClr val="EB04A3"/>
                </a:solidFill>
                <a:latin typeface="Cardo"/>
              </a:rPr>
              <a:t>5   6   7   8</a:t>
            </a:r>
          </a:p>
          <a:p>
            <a:pPr algn="ctr">
              <a:lnSpc>
                <a:spcPts val="4555"/>
              </a:lnSpc>
            </a:pPr>
            <a:r>
              <a:rPr lang="en-US" sz="3253">
                <a:solidFill>
                  <a:srgbClr val="EB04A3"/>
                </a:solidFill>
                <a:latin typeface="Cardo"/>
              </a:rPr>
              <a:t>9   10   11  12</a:t>
            </a:r>
          </a:p>
          <a:p>
            <a:pPr algn="ctr">
              <a:lnSpc>
                <a:spcPts val="4555"/>
              </a:lnSpc>
            </a:pPr>
            <a:r>
              <a:rPr lang="en-US" sz="3253">
                <a:solidFill>
                  <a:srgbClr val="EB04A3"/>
                </a:solidFill>
                <a:latin typeface="Cardo"/>
              </a:rPr>
              <a:t>13  14  15  16</a:t>
            </a:r>
          </a:p>
          <a:p>
            <a:pPr algn="ctr">
              <a:lnSpc>
                <a:spcPts val="4555"/>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444" r="0" b="0"/>
            </a:stretch>
          </a:blipFill>
        </p:spPr>
      </p:sp>
      <p:sp>
        <p:nvSpPr>
          <p:cNvPr name="Freeform 3" id="3"/>
          <p:cNvSpPr/>
          <p:nvPr/>
        </p:nvSpPr>
        <p:spPr>
          <a:xfrm flipH="false" flipV="false" rot="5400000">
            <a:off x="-3802217" y="767038"/>
            <a:ext cx="14615196" cy="11904741"/>
          </a:xfrm>
          <a:custGeom>
            <a:avLst/>
            <a:gdLst/>
            <a:ahLst/>
            <a:cxnLst/>
            <a:rect r="r" b="b" t="t" l="l"/>
            <a:pathLst>
              <a:path h="11904741" w="14615196">
                <a:moveTo>
                  <a:pt x="0" y="0"/>
                </a:moveTo>
                <a:lnTo>
                  <a:pt x="14615195" y="0"/>
                </a:lnTo>
                <a:lnTo>
                  <a:pt x="14615195" y="11904741"/>
                </a:lnTo>
                <a:lnTo>
                  <a:pt x="0" y="119047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536633" y="1019388"/>
            <a:ext cx="4824898" cy="4526631"/>
          </a:xfrm>
          <a:custGeom>
            <a:avLst/>
            <a:gdLst/>
            <a:ahLst/>
            <a:cxnLst/>
            <a:rect r="r" b="b" t="t" l="l"/>
            <a:pathLst>
              <a:path h="4526631" w="4824898">
                <a:moveTo>
                  <a:pt x="0" y="0"/>
                </a:moveTo>
                <a:lnTo>
                  <a:pt x="4824898" y="0"/>
                </a:lnTo>
                <a:lnTo>
                  <a:pt x="4824898" y="4526631"/>
                </a:lnTo>
                <a:lnTo>
                  <a:pt x="0" y="45266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9109574">
            <a:off x="12588741" y="1538619"/>
            <a:ext cx="4198016" cy="3488170"/>
          </a:xfrm>
          <a:custGeom>
            <a:avLst/>
            <a:gdLst/>
            <a:ahLst/>
            <a:cxnLst/>
            <a:rect r="r" b="b" t="t" l="l"/>
            <a:pathLst>
              <a:path h="3488170" w="4198016">
                <a:moveTo>
                  <a:pt x="0" y="0"/>
                </a:moveTo>
                <a:lnTo>
                  <a:pt x="4198017" y="0"/>
                </a:lnTo>
                <a:lnTo>
                  <a:pt x="4198017" y="3488169"/>
                </a:lnTo>
                <a:lnTo>
                  <a:pt x="0" y="348816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041826" y="1592948"/>
            <a:ext cx="5699561" cy="825618"/>
          </a:xfrm>
          <a:custGeom>
            <a:avLst/>
            <a:gdLst/>
            <a:ahLst/>
            <a:cxnLst/>
            <a:rect r="r" b="b" t="t" l="l"/>
            <a:pathLst>
              <a:path h="825618" w="5699561">
                <a:moveTo>
                  <a:pt x="0" y="0"/>
                </a:moveTo>
                <a:lnTo>
                  <a:pt x="5699561" y="0"/>
                </a:lnTo>
                <a:lnTo>
                  <a:pt x="5699561" y="825618"/>
                </a:lnTo>
                <a:lnTo>
                  <a:pt x="0" y="8256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655600" y="303231"/>
            <a:ext cx="6472014" cy="1864401"/>
          </a:xfrm>
          <a:prstGeom prst="rect">
            <a:avLst/>
          </a:prstGeom>
        </p:spPr>
        <p:txBody>
          <a:bodyPr anchor="t" rtlCol="false" tIns="0" lIns="0" bIns="0" rIns="0">
            <a:spAutoFit/>
          </a:bodyPr>
          <a:lstStyle/>
          <a:p>
            <a:pPr>
              <a:lnSpc>
                <a:spcPts val="4776"/>
              </a:lnSpc>
            </a:pPr>
            <a:r>
              <a:rPr lang="en-US" sz="4776" spc="305">
                <a:solidFill>
                  <a:srgbClr val="000000"/>
                </a:solidFill>
                <a:latin typeface="Childos Arabic Bold"/>
              </a:rPr>
              <a:t>MoveUp, FirstEmptyColUp, FirstNoEmptyColUp</a:t>
            </a:r>
          </a:p>
        </p:txBody>
      </p:sp>
      <p:sp>
        <p:nvSpPr>
          <p:cNvPr name="Freeform 8" id="8"/>
          <p:cNvSpPr/>
          <p:nvPr/>
        </p:nvSpPr>
        <p:spPr>
          <a:xfrm flipH="true" flipV="true" rot="209158">
            <a:off x="7094248" y="7618874"/>
            <a:ext cx="2892401" cy="1740699"/>
          </a:xfrm>
          <a:custGeom>
            <a:avLst/>
            <a:gdLst/>
            <a:ahLst/>
            <a:cxnLst/>
            <a:rect r="r" b="b" t="t" l="l"/>
            <a:pathLst>
              <a:path h="1740699" w="2892401">
                <a:moveTo>
                  <a:pt x="2892401" y="1740699"/>
                </a:moveTo>
                <a:lnTo>
                  <a:pt x="0" y="1740699"/>
                </a:lnTo>
                <a:lnTo>
                  <a:pt x="0" y="0"/>
                </a:lnTo>
                <a:lnTo>
                  <a:pt x="2892401" y="0"/>
                </a:lnTo>
                <a:lnTo>
                  <a:pt x="2892401" y="1740699"/>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2700000">
            <a:off x="5666184" y="305237"/>
            <a:ext cx="1194207" cy="1013990"/>
          </a:xfrm>
          <a:custGeom>
            <a:avLst/>
            <a:gdLst/>
            <a:ahLst/>
            <a:cxnLst/>
            <a:rect r="r" b="b" t="t" l="l"/>
            <a:pathLst>
              <a:path h="1013990" w="1194207">
                <a:moveTo>
                  <a:pt x="0" y="0"/>
                </a:moveTo>
                <a:lnTo>
                  <a:pt x="1194207" y="0"/>
                </a:lnTo>
                <a:lnTo>
                  <a:pt x="1194207" y="1013991"/>
                </a:lnTo>
                <a:lnTo>
                  <a:pt x="0" y="101399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260361" y="3125627"/>
            <a:ext cx="12276272" cy="4035745"/>
          </a:xfrm>
          <a:custGeom>
            <a:avLst/>
            <a:gdLst/>
            <a:ahLst/>
            <a:cxnLst/>
            <a:rect r="r" b="b" t="t" l="l"/>
            <a:pathLst>
              <a:path h="4035745" w="12276272">
                <a:moveTo>
                  <a:pt x="0" y="0"/>
                </a:moveTo>
                <a:lnTo>
                  <a:pt x="12276272" y="0"/>
                </a:lnTo>
                <a:lnTo>
                  <a:pt x="12276272" y="4035746"/>
                </a:lnTo>
                <a:lnTo>
                  <a:pt x="0" y="4035746"/>
                </a:lnTo>
                <a:lnTo>
                  <a:pt x="0" y="0"/>
                </a:lnTo>
                <a:close/>
              </a:path>
            </a:pathLst>
          </a:custGeom>
          <a:blipFill>
            <a:blip r:embed="rId15"/>
            <a:stretch>
              <a:fillRect l="0" t="0" r="0" b="0"/>
            </a:stretch>
          </a:blipFill>
        </p:spPr>
      </p:sp>
      <p:sp>
        <p:nvSpPr>
          <p:cNvPr name="Freeform 11" id="11"/>
          <p:cNvSpPr/>
          <p:nvPr/>
        </p:nvSpPr>
        <p:spPr>
          <a:xfrm flipH="false" flipV="false" rot="0">
            <a:off x="6001184" y="2312122"/>
            <a:ext cx="11827826" cy="1941162"/>
          </a:xfrm>
          <a:custGeom>
            <a:avLst/>
            <a:gdLst/>
            <a:ahLst/>
            <a:cxnLst/>
            <a:rect r="r" b="b" t="t" l="l"/>
            <a:pathLst>
              <a:path h="1941162" w="11827826">
                <a:moveTo>
                  <a:pt x="0" y="0"/>
                </a:moveTo>
                <a:lnTo>
                  <a:pt x="11827826" y="0"/>
                </a:lnTo>
                <a:lnTo>
                  <a:pt x="11827826" y="1941163"/>
                </a:lnTo>
                <a:lnTo>
                  <a:pt x="0" y="1941163"/>
                </a:lnTo>
                <a:lnTo>
                  <a:pt x="0" y="0"/>
                </a:lnTo>
                <a:close/>
              </a:path>
            </a:pathLst>
          </a:custGeom>
          <a:blipFill>
            <a:blip r:embed="rId16"/>
            <a:stretch>
              <a:fillRect l="0" t="0" r="0" b="0"/>
            </a:stretch>
          </a:blipFill>
        </p:spPr>
      </p:sp>
      <p:sp>
        <p:nvSpPr>
          <p:cNvPr name="Freeform 12" id="12"/>
          <p:cNvSpPr/>
          <p:nvPr/>
        </p:nvSpPr>
        <p:spPr>
          <a:xfrm flipH="false" flipV="false" rot="0">
            <a:off x="6001184" y="7260706"/>
            <a:ext cx="11886313" cy="2808630"/>
          </a:xfrm>
          <a:custGeom>
            <a:avLst/>
            <a:gdLst/>
            <a:ahLst/>
            <a:cxnLst/>
            <a:rect r="r" b="b" t="t" l="l"/>
            <a:pathLst>
              <a:path h="2808630" w="11886313">
                <a:moveTo>
                  <a:pt x="0" y="0"/>
                </a:moveTo>
                <a:lnTo>
                  <a:pt x="11886313" y="0"/>
                </a:lnTo>
                <a:lnTo>
                  <a:pt x="11886313" y="2808631"/>
                </a:lnTo>
                <a:lnTo>
                  <a:pt x="0" y="2808631"/>
                </a:lnTo>
                <a:lnTo>
                  <a:pt x="0" y="0"/>
                </a:lnTo>
                <a:close/>
              </a:path>
            </a:pathLst>
          </a:custGeom>
          <a:blipFill>
            <a:blip r:embed="rId17"/>
            <a:stretch>
              <a:fillRect l="0" t="0" r="0" b="0"/>
            </a:stretch>
          </a:blipFill>
        </p:spPr>
      </p:sp>
      <p:sp>
        <p:nvSpPr>
          <p:cNvPr name="Freeform 13" id="13"/>
          <p:cNvSpPr/>
          <p:nvPr/>
        </p:nvSpPr>
        <p:spPr>
          <a:xfrm flipH="false" flipV="true" rot="0">
            <a:off x="5861034" y="2921700"/>
            <a:ext cx="1760708" cy="1740900"/>
          </a:xfrm>
          <a:custGeom>
            <a:avLst/>
            <a:gdLst/>
            <a:ahLst/>
            <a:cxnLst/>
            <a:rect r="r" b="b" t="t" l="l"/>
            <a:pathLst>
              <a:path h="1740900" w="1760708">
                <a:moveTo>
                  <a:pt x="0" y="1740899"/>
                </a:moveTo>
                <a:lnTo>
                  <a:pt x="1760707" y="1740899"/>
                </a:lnTo>
                <a:lnTo>
                  <a:pt x="1760707" y="0"/>
                </a:lnTo>
                <a:lnTo>
                  <a:pt x="0" y="0"/>
                </a:lnTo>
                <a:lnTo>
                  <a:pt x="0" y="1740899"/>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14" id="14"/>
          <p:cNvSpPr txBox="true"/>
          <p:nvPr/>
        </p:nvSpPr>
        <p:spPr>
          <a:xfrm rot="0">
            <a:off x="1028700" y="8342024"/>
            <a:ext cx="4672960" cy="916276"/>
          </a:xfrm>
          <a:prstGeom prst="rect">
            <a:avLst/>
          </a:prstGeom>
        </p:spPr>
        <p:txBody>
          <a:bodyPr anchor="t" rtlCol="false" tIns="0" lIns="0" bIns="0" rIns="0">
            <a:spAutoFit/>
          </a:bodyPr>
          <a:lstStyle/>
          <a:p>
            <a:pPr algn="ctr">
              <a:lnSpc>
                <a:spcPts val="3448"/>
              </a:lnSpc>
            </a:pPr>
            <a:r>
              <a:rPr lang="en-US" sz="3448" spc="220">
                <a:solidFill>
                  <a:srgbClr val="EB04A3"/>
                </a:solidFill>
                <a:latin typeface="Childos Arabic"/>
              </a:rPr>
              <a:t>Same code for Down, Left, Right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444" r="0" b="0"/>
            </a:stretch>
          </a:blipFill>
        </p:spPr>
      </p:sp>
      <p:sp>
        <p:nvSpPr>
          <p:cNvPr name="Freeform 3" id="3"/>
          <p:cNvSpPr/>
          <p:nvPr/>
        </p:nvSpPr>
        <p:spPr>
          <a:xfrm flipH="true" flipV="true" rot="0">
            <a:off x="286058" y="2342023"/>
            <a:ext cx="8305380" cy="5319013"/>
          </a:xfrm>
          <a:custGeom>
            <a:avLst/>
            <a:gdLst/>
            <a:ahLst/>
            <a:cxnLst/>
            <a:rect r="r" b="b" t="t" l="l"/>
            <a:pathLst>
              <a:path h="5319013" w="8305380">
                <a:moveTo>
                  <a:pt x="8305380" y="5319013"/>
                </a:moveTo>
                <a:lnTo>
                  <a:pt x="0" y="5319013"/>
                </a:lnTo>
                <a:lnTo>
                  <a:pt x="0" y="0"/>
                </a:lnTo>
                <a:lnTo>
                  <a:pt x="8305380" y="0"/>
                </a:lnTo>
                <a:lnTo>
                  <a:pt x="8305380" y="5319013"/>
                </a:lnTo>
                <a:close/>
              </a:path>
            </a:pathLst>
          </a:custGeom>
          <a:blipFill>
            <a:blip r:embed="rId3">
              <a:extLst>
                <a:ext uri="{96DAC541-7B7A-43D3-8B79-37D633B846F1}">
                  <asvg:svgBlip xmlns:asvg="http://schemas.microsoft.com/office/drawing/2016/SVG/main" r:embed="rId4"/>
                </a:ext>
              </a:extLst>
            </a:blip>
            <a:stretch>
              <a:fillRect l="0" t="0" r="0" b="-27187"/>
            </a:stretch>
          </a:blipFill>
        </p:spPr>
      </p:sp>
      <p:sp>
        <p:nvSpPr>
          <p:cNvPr name="Freeform 4" id="4"/>
          <p:cNvSpPr/>
          <p:nvPr/>
        </p:nvSpPr>
        <p:spPr>
          <a:xfrm flipH="false" flipV="false" rot="0">
            <a:off x="286058" y="1676748"/>
            <a:ext cx="8509514" cy="4888919"/>
          </a:xfrm>
          <a:custGeom>
            <a:avLst/>
            <a:gdLst/>
            <a:ahLst/>
            <a:cxnLst/>
            <a:rect r="r" b="b" t="t" l="l"/>
            <a:pathLst>
              <a:path h="4888919" w="8509514">
                <a:moveTo>
                  <a:pt x="0" y="0"/>
                </a:moveTo>
                <a:lnTo>
                  <a:pt x="8509514" y="0"/>
                </a:lnTo>
                <a:lnTo>
                  <a:pt x="8509514" y="4888920"/>
                </a:lnTo>
                <a:lnTo>
                  <a:pt x="0" y="4888920"/>
                </a:lnTo>
                <a:lnTo>
                  <a:pt x="0" y="0"/>
                </a:lnTo>
                <a:close/>
              </a:path>
            </a:pathLst>
          </a:custGeom>
          <a:blipFill>
            <a:blip r:embed="rId3">
              <a:extLst>
                <a:ext uri="{96DAC541-7B7A-43D3-8B79-37D633B846F1}">
                  <asvg:svgBlip xmlns:asvg="http://schemas.microsoft.com/office/drawing/2016/SVG/main" r:embed="rId4"/>
                </a:ext>
              </a:extLst>
            </a:blip>
            <a:stretch>
              <a:fillRect l="0" t="0" r="0" b="-41777"/>
            </a:stretch>
          </a:blipFill>
        </p:spPr>
      </p:sp>
      <p:sp>
        <p:nvSpPr>
          <p:cNvPr name="Freeform 5" id="5"/>
          <p:cNvSpPr/>
          <p:nvPr/>
        </p:nvSpPr>
        <p:spPr>
          <a:xfrm flipH="false" flipV="false" rot="0">
            <a:off x="3249142" y="641340"/>
            <a:ext cx="9945223" cy="1440629"/>
          </a:xfrm>
          <a:custGeom>
            <a:avLst/>
            <a:gdLst/>
            <a:ahLst/>
            <a:cxnLst/>
            <a:rect r="r" b="b" t="t" l="l"/>
            <a:pathLst>
              <a:path h="1440629" w="9945223">
                <a:moveTo>
                  <a:pt x="0" y="0"/>
                </a:moveTo>
                <a:lnTo>
                  <a:pt x="9945223" y="0"/>
                </a:lnTo>
                <a:lnTo>
                  <a:pt x="9945223" y="1440629"/>
                </a:lnTo>
                <a:lnTo>
                  <a:pt x="0" y="14406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2846085" y="291196"/>
            <a:ext cx="12962438" cy="1385552"/>
          </a:xfrm>
          <a:prstGeom prst="rect">
            <a:avLst/>
          </a:prstGeom>
        </p:spPr>
        <p:txBody>
          <a:bodyPr anchor="t" rtlCol="false" tIns="0" lIns="0" bIns="0" rIns="0">
            <a:spAutoFit/>
          </a:bodyPr>
          <a:lstStyle/>
          <a:p>
            <a:pPr algn="ctr" marL="0" indent="0" lvl="0">
              <a:lnSpc>
                <a:spcPts val="10780"/>
              </a:lnSpc>
              <a:spcBef>
                <a:spcPct val="0"/>
              </a:spcBef>
            </a:pPr>
            <a:r>
              <a:rPr lang="en-US" sz="7700">
                <a:solidFill>
                  <a:srgbClr val="FFFFFF"/>
                </a:solidFill>
                <a:latin typeface="Childos Arabic"/>
              </a:rPr>
              <a:t>AddColUp   &amp;   CheckAddColUp</a:t>
            </a:r>
          </a:p>
        </p:txBody>
      </p:sp>
      <p:sp>
        <p:nvSpPr>
          <p:cNvPr name="Freeform 7" id="7"/>
          <p:cNvSpPr/>
          <p:nvPr/>
        </p:nvSpPr>
        <p:spPr>
          <a:xfrm flipH="false" flipV="false" rot="0">
            <a:off x="-1190539" y="8229938"/>
            <a:ext cx="3168932" cy="760544"/>
          </a:xfrm>
          <a:custGeom>
            <a:avLst/>
            <a:gdLst/>
            <a:ahLst/>
            <a:cxnLst/>
            <a:rect r="r" b="b" t="t" l="l"/>
            <a:pathLst>
              <a:path h="760544" w="3168932">
                <a:moveTo>
                  <a:pt x="0" y="0"/>
                </a:moveTo>
                <a:lnTo>
                  <a:pt x="3168932" y="0"/>
                </a:lnTo>
                <a:lnTo>
                  <a:pt x="3168932" y="760544"/>
                </a:lnTo>
                <a:lnTo>
                  <a:pt x="0" y="7605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1793048">
            <a:off x="2173504" y="522427"/>
            <a:ext cx="1345162" cy="1142165"/>
          </a:xfrm>
          <a:custGeom>
            <a:avLst/>
            <a:gdLst/>
            <a:ahLst/>
            <a:cxnLst/>
            <a:rect r="r" b="b" t="t" l="l"/>
            <a:pathLst>
              <a:path h="1142165" w="1345162">
                <a:moveTo>
                  <a:pt x="0" y="0"/>
                </a:moveTo>
                <a:lnTo>
                  <a:pt x="1345162" y="0"/>
                </a:lnTo>
                <a:lnTo>
                  <a:pt x="1345162" y="1142165"/>
                </a:lnTo>
                <a:lnTo>
                  <a:pt x="0" y="11421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10639881">
            <a:off x="16322104" y="5467309"/>
            <a:ext cx="3040571" cy="2869194"/>
          </a:xfrm>
          <a:custGeom>
            <a:avLst/>
            <a:gdLst/>
            <a:ahLst/>
            <a:cxnLst/>
            <a:rect r="r" b="b" t="t" l="l"/>
            <a:pathLst>
              <a:path h="2869194" w="3040571">
                <a:moveTo>
                  <a:pt x="0" y="0"/>
                </a:moveTo>
                <a:lnTo>
                  <a:pt x="3040571" y="0"/>
                </a:lnTo>
                <a:lnTo>
                  <a:pt x="3040571" y="2869194"/>
                </a:lnTo>
                <a:lnTo>
                  <a:pt x="0" y="286919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true" rot="0">
            <a:off x="3249142" y="5398081"/>
            <a:ext cx="8509514" cy="4888919"/>
          </a:xfrm>
          <a:custGeom>
            <a:avLst/>
            <a:gdLst/>
            <a:ahLst/>
            <a:cxnLst/>
            <a:rect r="r" b="b" t="t" l="l"/>
            <a:pathLst>
              <a:path h="4888919" w="8509514">
                <a:moveTo>
                  <a:pt x="0" y="4888919"/>
                </a:moveTo>
                <a:lnTo>
                  <a:pt x="8509514" y="4888919"/>
                </a:lnTo>
                <a:lnTo>
                  <a:pt x="8509514" y="0"/>
                </a:lnTo>
                <a:lnTo>
                  <a:pt x="0" y="0"/>
                </a:lnTo>
                <a:lnTo>
                  <a:pt x="0" y="4888919"/>
                </a:lnTo>
                <a:close/>
              </a:path>
            </a:pathLst>
          </a:custGeom>
          <a:blipFill>
            <a:blip r:embed="rId3">
              <a:extLst>
                <a:ext uri="{96DAC541-7B7A-43D3-8B79-37D633B846F1}">
                  <asvg:svgBlip xmlns:asvg="http://schemas.microsoft.com/office/drawing/2016/SVG/main" r:embed="rId4"/>
                </a:ext>
              </a:extLst>
            </a:blip>
            <a:stretch>
              <a:fillRect l="0" t="0" r="0" b="-41777"/>
            </a:stretch>
          </a:blipFill>
        </p:spPr>
      </p:sp>
      <p:sp>
        <p:nvSpPr>
          <p:cNvPr name="Freeform 11" id="11"/>
          <p:cNvSpPr/>
          <p:nvPr/>
        </p:nvSpPr>
        <p:spPr>
          <a:xfrm flipH="false" flipV="false" rot="0">
            <a:off x="776068" y="2342023"/>
            <a:ext cx="11606933" cy="4189048"/>
          </a:xfrm>
          <a:custGeom>
            <a:avLst/>
            <a:gdLst/>
            <a:ahLst/>
            <a:cxnLst/>
            <a:rect r="r" b="b" t="t" l="l"/>
            <a:pathLst>
              <a:path h="4189048" w="11606933">
                <a:moveTo>
                  <a:pt x="0" y="0"/>
                </a:moveTo>
                <a:lnTo>
                  <a:pt x="11606932" y="0"/>
                </a:lnTo>
                <a:lnTo>
                  <a:pt x="11606932" y="4189048"/>
                </a:lnTo>
                <a:lnTo>
                  <a:pt x="0" y="4189048"/>
                </a:lnTo>
                <a:lnTo>
                  <a:pt x="0" y="0"/>
                </a:lnTo>
                <a:close/>
              </a:path>
            </a:pathLst>
          </a:custGeom>
          <a:blipFill>
            <a:blip r:embed="rId13"/>
            <a:stretch>
              <a:fillRect l="0" t="0" r="0" b="0"/>
            </a:stretch>
          </a:blipFill>
        </p:spPr>
      </p:sp>
      <p:sp>
        <p:nvSpPr>
          <p:cNvPr name="Freeform 12" id="12"/>
          <p:cNvSpPr/>
          <p:nvPr/>
        </p:nvSpPr>
        <p:spPr>
          <a:xfrm flipH="false" flipV="false" rot="0">
            <a:off x="3713776" y="5907145"/>
            <a:ext cx="12101779" cy="3870790"/>
          </a:xfrm>
          <a:custGeom>
            <a:avLst/>
            <a:gdLst/>
            <a:ahLst/>
            <a:cxnLst/>
            <a:rect r="r" b="b" t="t" l="l"/>
            <a:pathLst>
              <a:path h="3870790" w="12101779">
                <a:moveTo>
                  <a:pt x="0" y="0"/>
                </a:moveTo>
                <a:lnTo>
                  <a:pt x="12101780" y="0"/>
                </a:lnTo>
                <a:lnTo>
                  <a:pt x="12101780" y="3870790"/>
                </a:lnTo>
                <a:lnTo>
                  <a:pt x="0" y="3870790"/>
                </a:lnTo>
                <a:lnTo>
                  <a:pt x="0" y="0"/>
                </a:lnTo>
                <a:close/>
              </a:path>
            </a:pathLst>
          </a:custGeom>
          <a:blipFill>
            <a:blip r:embed="rId14"/>
            <a:stretch>
              <a:fillRect l="0" t="0" r="0" b="0"/>
            </a:stretch>
          </a:blipFill>
        </p:spPr>
      </p:sp>
      <p:sp>
        <p:nvSpPr>
          <p:cNvPr name="Freeform 13" id="13"/>
          <p:cNvSpPr/>
          <p:nvPr/>
        </p:nvSpPr>
        <p:spPr>
          <a:xfrm flipH="false" flipV="false" rot="0">
            <a:off x="3713776" y="5907145"/>
            <a:ext cx="15130955" cy="7565477"/>
          </a:xfrm>
          <a:custGeom>
            <a:avLst/>
            <a:gdLst/>
            <a:ahLst/>
            <a:cxnLst/>
            <a:rect r="r" b="b" t="t" l="l"/>
            <a:pathLst>
              <a:path h="7565477" w="15130955">
                <a:moveTo>
                  <a:pt x="0" y="0"/>
                </a:moveTo>
                <a:lnTo>
                  <a:pt x="15130955" y="0"/>
                </a:lnTo>
                <a:lnTo>
                  <a:pt x="15130955" y="7565478"/>
                </a:lnTo>
                <a:lnTo>
                  <a:pt x="0" y="756547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4" id="14"/>
          <p:cNvSpPr/>
          <p:nvPr/>
        </p:nvSpPr>
        <p:spPr>
          <a:xfrm flipH="true" flipV="false" rot="0">
            <a:off x="13947351" y="2934523"/>
            <a:ext cx="3895038" cy="3004048"/>
          </a:xfrm>
          <a:custGeom>
            <a:avLst/>
            <a:gdLst/>
            <a:ahLst/>
            <a:cxnLst/>
            <a:rect r="r" b="b" t="t" l="l"/>
            <a:pathLst>
              <a:path h="3004048" w="3895038">
                <a:moveTo>
                  <a:pt x="3895038" y="0"/>
                </a:moveTo>
                <a:lnTo>
                  <a:pt x="0" y="0"/>
                </a:lnTo>
                <a:lnTo>
                  <a:pt x="0" y="3004048"/>
                </a:lnTo>
                <a:lnTo>
                  <a:pt x="3895038" y="3004048"/>
                </a:lnTo>
                <a:lnTo>
                  <a:pt x="3895038" y="0"/>
                </a:lnTo>
                <a:close/>
              </a:path>
            </a:pathLst>
          </a:custGeom>
          <a:blipFill>
            <a:blip r:embed="rId17"/>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444" r="0" b="0"/>
            </a:stretch>
          </a:blipFill>
        </p:spPr>
      </p:sp>
      <p:sp>
        <p:nvSpPr>
          <p:cNvPr name="Freeform 3" id="3"/>
          <p:cNvSpPr/>
          <p:nvPr/>
        </p:nvSpPr>
        <p:spPr>
          <a:xfrm flipH="false" flipV="false" rot="0">
            <a:off x="2910409" y="1715592"/>
            <a:ext cx="4762704" cy="689908"/>
          </a:xfrm>
          <a:custGeom>
            <a:avLst/>
            <a:gdLst/>
            <a:ahLst/>
            <a:cxnLst/>
            <a:rect r="r" b="b" t="t" l="l"/>
            <a:pathLst>
              <a:path h="689908" w="4762704">
                <a:moveTo>
                  <a:pt x="0" y="0"/>
                </a:moveTo>
                <a:lnTo>
                  <a:pt x="4762704" y="0"/>
                </a:lnTo>
                <a:lnTo>
                  <a:pt x="4762704" y="689908"/>
                </a:lnTo>
                <a:lnTo>
                  <a:pt x="0" y="6899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183412" y="609039"/>
            <a:ext cx="9333588" cy="1783714"/>
          </a:xfrm>
          <a:prstGeom prst="rect">
            <a:avLst/>
          </a:prstGeom>
        </p:spPr>
        <p:txBody>
          <a:bodyPr anchor="t" rtlCol="false" tIns="0" lIns="0" bIns="0" rIns="0">
            <a:spAutoFit/>
          </a:bodyPr>
          <a:lstStyle/>
          <a:p>
            <a:pPr marL="0" indent="0" lvl="0">
              <a:lnSpc>
                <a:spcPts val="14560"/>
              </a:lnSpc>
              <a:spcBef>
                <a:spcPct val="0"/>
              </a:spcBef>
            </a:pPr>
            <a:r>
              <a:rPr lang="en-US" sz="10400">
                <a:solidFill>
                  <a:srgbClr val="FFFFFF"/>
                </a:solidFill>
                <a:latin typeface="Six Hands Brush"/>
              </a:rPr>
              <a:t>UserWin  &amp;  GameOver</a:t>
            </a:r>
          </a:p>
        </p:txBody>
      </p:sp>
      <p:sp>
        <p:nvSpPr>
          <p:cNvPr name="Freeform 5" id="5"/>
          <p:cNvSpPr/>
          <p:nvPr/>
        </p:nvSpPr>
        <p:spPr>
          <a:xfrm flipH="false" flipV="false" rot="207604">
            <a:off x="4654343" y="267838"/>
            <a:ext cx="1274835" cy="1082451"/>
          </a:xfrm>
          <a:custGeom>
            <a:avLst/>
            <a:gdLst/>
            <a:ahLst/>
            <a:cxnLst/>
            <a:rect r="r" b="b" t="t" l="l"/>
            <a:pathLst>
              <a:path h="1082451" w="1274835">
                <a:moveTo>
                  <a:pt x="0" y="0"/>
                </a:moveTo>
                <a:lnTo>
                  <a:pt x="1274836" y="0"/>
                </a:lnTo>
                <a:lnTo>
                  <a:pt x="1274836" y="1082451"/>
                </a:lnTo>
                <a:lnTo>
                  <a:pt x="0" y="10824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452716">
            <a:off x="721487" y="2459941"/>
            <a:ext cx="923850" cy="1435360"/>
          </a:xfrm>
          <a:custGeom>
            <a:avLst/>
            <a:gdLst/>
            <a:ahLst/>
            <a:cxnLst/>
            <a:rect r="r" b="b" t="t" l="l"/>
            <a:pathLst>
              <a:path h="1435360" w="923850">
                <a:moveTo>
                  <a:pt x="923850" y="0"/>
                </a:moveTo>
                <a:lnTo>
                  <a:pt x="0" y="0"/>
                </a:lnTo>
                <a:lnTo>
                  <a:pt x="0" y="1435360"/>
                </a:lnTo>
                <a:lnTo>
                  <a:pt x="923850" y="1435360"/>
                </a:lnTo>
                <a:lnTo>
                  <a:pt x="92385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726925" y="2571002"/>
            <a:ext cx="10055806" cy="7080963"/>
          </a:xfrm>
          <a:custGeom>
            <a:avLst/>
            <a:gdLst/>
            <a:ahLst/>
            <a:cxnLst/>
            <a:rect r="r" b="b" t="t" l="l"/>
            <a:pathLst>
              <a:path h="7080963" w="10055806">
                <a:moveTo>
                  <a:pt x="0" y="0"/>
                </a:moveTo>
                <a:lnTo>
                  <a:pt x="10055805" y="0"/>
                </a:lnTo>
                <a:lnTo>
                  <a:pt x="10055805" y="7080963"/>
                </a:lnTo>
                <a:lnTo>
                  <a:pt x="0" y="7080963"/>
                </a:lnTo>
                <a:lnTo>
                  <a:pt x="0" y="0"/>
                </a:lnTo>
                <a:close/>
              </a:path>
            </a:pathLst>
          </a:custGeom>
          <a:blipFill>
            <a:blip r:embed="rId9"/>
            <a:stretch>
              <a:fillRect l="0" t="0" r="0" b="0"/>
            </a:stretch>
          </a:blipFill>
        </p:spPr>
      </p:sp>
      <p:sp>
        <p:nvSpPr>
          <p:cNvPr name="Freeform 8" id="8"/>
          <p:cNvSpPr/>
          <p:nvPr/>
        </p:nvSpPr>
        <p:spPr>
          <a:xfrm flipH="false" flipV="false" rot="0">
            <a:off x="12273207" y="1028700"/>
            <a:ext cx="4986093" cy="5517115"/>
          </a:xfrm>
          <a:custGeom>
            <a:avLst/>
            <a:gdLst/>
            <a:ahLst/>
            <a:cxnLst/>
            <a:rect r="r" b="b" t="t" l="l"/>
            <a:pathLst>
              <a:path h="5517115" w="4986093">
                <a:moveTo>
                  <a:pt x="0" y="0"/>
                </a:moveTo>
                <a:lnTo>
                  <a:pt x="4986093" y="0"/>
                </a:lnTo>
                <a:lnTo>
                  <a:pt x="4986093" y="5517115"/>
                </a:lnTo>
                <a:lnTo>
                  <a:pt x="0" y="551711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3723847" y="7450424"/>
            <a:ext cx="2084814" cy="2084814"/>
          </a:xfrm>
          <a:custGeom>
            <a:avLst/>
            <a:gdLst/>
            <a:ahLst/>
            <a:cxnLst/>
            <a:rect r="r" b="b" t="t" l="l"/>
            <a:pathLst>
              <a:path h="2084814" w="2084814">
                <a:moveTo>
                  <a:pt x="0" y="0"/>
                </a:moveTo>
                <a:lnTo>
                  <a:pt x="2084813" y="0"/>
                </a:lnTo>
                <a:lnTo>
                  <a:pt x="2084813" y="2084814"/>
                </a:lnTo>
                <a:lnTo>
                  <a:pt x="0" y="2084814"/>
                </a:lnTo>
                <a:lnTo>
                  <a:pt x="0" y="0"/>
                </a:lnTo>
                <a:close/>
              </a:path>
            </a:pathLst>
          </a:custGeom>
          <a:blipFill>
            <a:blip r:embed="rId12"/>
            <a:stretch>
              <a:fillRect l="0" t="0" r="0" b="0"/>
            </a:stretch>
          </a:blipFill>
        </p:spPr>
      </p:sp>
      <p:sp>
        <p:nvSpPr>
          <p:cNvPr name="Freeform 10" id="10"/>
          <p:cNvSpPr/>
          <p:nvPr/>
        </p:nvSpPr>
        <p:spPr>
          <a:xfrm flipH="false" flipV="false" rot="5400000">
            <a:off x="10824473" y="5558575"/>
            <a:ext cx="3003834" cy="2173683"/>
          </a:xfrm>
          <a:custGeom>
            <a:avLst/>
            <a:gdLst/>
            <a:ahLst/>
            <a:cxnLst/>
            <a:rect r="r" b="b" t="t" l="l"/>
            <a:pathLst>
              <a:path h="2173683" w="3003834">
                <a:moveTo>
                  <a:pt x="0" y="0"/>
                </a:moveTo>
                <a:lnTo>
                  <a:pt x="3003834" y="0"/>
                </a:lnTo>
                <a:lnTo>
                  <a:pt x="3003834" y="2173684"/>
                </a:lnTo>
                <a:lnTo>
                  <a:pt x="0" y="217368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1" id="11"/>
          <p:cNvSpPr txBox="true"/>
          <p:nvPr/>
        </p:nvSpPr>
        <p:spPr>
          <a:xfrm rot="0">
            <a:off x="13413232" y="1148966"/>
            <a:ext cx="2706043" cy="1737435"/>
          </a:xfrm>
          <a:prstGeom prst="rect">
            <a:avLst/>
          </a:prstGeom>
        </p:spPr>
        <p:txBody>
          <a:bodyPr anchor="t" rtlCol="false" tIns="0" lIns="0" bIns="0" rIns="0">
            <a:spAutoFit/>
          </a:bodyPr>
          <a:lstStyle/>
          <a:p>
            <a:pPr algn="ctr">
              <a:lnSpc>
                <a:spcPts val="6201"/>
              </a:lnSpc>
              <a:spcBef>
                <a:spcPct val="0"/>
              </a:spcBef>
            </a:pPr>
            <a:r>
              <a:rPr lang="en-US" sz="4429">
                <a:solidFill>
                  <a:srgbClr val="9B6909"/>
                </a:solidFill>
                <a:latin typeface="Cardo Bold"/>
              </a:rPr>
              <a:t>2048 EXPERT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444" r="0" b="0"/>
            </a:stretch>
          </a:blipFill>
        </p:spPr>
      </p:sp>
      <p:sp>
        <p:nvSpPr>
          <p:cNvPr name="Freeform 3" id="3"/>
          <p:cNvSpPr/>
          <p:nvPr/>
        </p:nvSpPr>
        <p:spPr>
          <a:xfrm flipH="false" flipV="false" rot="0">
            <a:off x="1449080" y="3925767"/>
            <a:ext cx="4964802" cy="4937722"/>
          </a:xfrm>
          <a:custGeom>
            <a:avLst/>
            <a:gdLst/>
            <a:ahLst/>
            <a:cxnLst/>
            <a:rect r="r" b="b" t="t" l="l"/>
            <a:pathLst>
              <a:path h="4937722" w="4964802">
                <a:moveTo>
                  <a:pt x="0" y="0"/>
                </a:moveTo>
                <a:lnTo>
                  <a:pt x="4964803" y="0"/>
                </a:lnTo>
                <a:lnTo>
                  <a:pt x="4964803" y="4937721"/>
                </a:lnTo>
                <a:lnTo>
                  <a:pt x="0" y="49377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691466" y="3925767"/>
            <a:ext cx="4936900" cy="4909971"/>
          </a:xfrm>
          <a:custGeom>
            <a:avLst/>
            <a:gdLst/>
            <a:ahLst/>
            <a:cxnLst/>
            <a:rect r="r" b="b" t="t" l="l"/>
            <a:pathLst>
              <a:path h="4909971" w="4936900">
                <a:moveTo>
                  <a:pt x="0" y="0"/>
                </a:moveTo>
                <a:lnTo>
                  <a:pt x="4936900" y="0"/>
                </a:lnTo>
                <a:lnTo>
                  <a:pt x="4936900" y="4909971"/>
                </a:lnTo>
                <a:lnTo>
                  <a:pt x="0" y="49099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1902020" y="3925767"/>
            <a:ext cx="4936900" cy="4909971"/>
          </a:xfrm>
          <a:custGeom>
            <a:avLst/>
            <a:gdLst/>
            <a:ahLst/>
            <a:cxnLst/>
            <a:rect r="r" b="b" t="t" l="l"/>
            <a:pathLst>
              <a:path h="4909971" w="4936900">
                <a:moveTo>
                  <a:pt x="0" y="0"/>
                </a:moveTo>
                <a:lnTo>
                  <a:pt x="4936900" y="0"/>
                </a:lnTo>
                <a:lnTo>
                  <a:pt x="4936900" y="4909971"/>
                </a:lnTo>
                <a:lnTo>
                  <a:pt x="0" y="490997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2046331" y="7262513"/>
            <a:ext cx="4207885" cy="609539"/>
          </a:xfrm>
          <a:custGeom>
            <a:avLst/>
            <a:gdLst/>
            <a:ahLst/>
            <a:cxnLst/>
            <a:rect r="r" b="b" t="t" l="l"/>
            <a:pathLst>
              <a:path h="609539" w="4207885">
                <a:moveTo>
                  <a:pt x="0" y="0"/>
                </a:moveTo>
                <a:lnTo>
                  <a:pt x="4207886" y="0"/>
                </a:lnTo>
                <a:lnTo>
                  <a:pt x="4207886" y="609539"/>
                </a:lnTo>
                <a:lnTo>
                  <a:pt x="0" y="60953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1452738">
            <a:off x="12997937" y="758714"/>
            <a:ext cx="1599876" cy="1358440"/>
          </a:xfrm>
          <a:custGeom>
            <a:avLst/>
            <a:gdLst/>
            <a:ahLst/>
            <a:cxnLst/>
            <a:rect r="r" b="b" t="t" l="l"/>
            <a:pathLst>
              <a:path h="1358440" w="1599876">
                <a:moveTo>
                  <a:pt x="0" y="0"/>
                </a:moveTo>
                <a:lnTo>
                  <a:pt x="1599876" y="0"/>
                </a:lnTo>
                <a:lnTo>
                  <a:pt x="1599876" y="1358440"/>
                </a:lnTo>
                <a:lnTo>
                  <a:pt x="0" y="135844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true" flipV="false" rot="3118337">
            <a:off x="6229541" y="2035610"/>
            <a:ext cx="923850" cy="1435360"/>
          </a:xfrm>
          <a:custGeom>
            <a:avLst/>
            <a:gdLst/>
            <a:ahLst/>
            <a:cxnLst/>
            <a:rect r="r" b="b" t="t" l="l"/>
            <a:pathLst>
              <a:path h="1435360" w="923850">
                <a:moveTo>
                  <a:pt x="923850" y="0"/>
                </a:moveTo>
                <a:lnTo>
                  <a:pt x="0" y="0"/>
                </a:lnTo>
                <a:lnTo>
                  <a:pt x="0" y="1435361"/>
                </a:lnTo>
                <a:lnTo>
                  <a:pt x="923850" y="1435361"/>
                </a:lnTo>
                <a:lnTo>
                  <a:pt x="92385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9" id="9"/>
          <p:cNvSpPr txBox="true"/>
          <p:nvPr/>
        </p:nvSpPr>
        <p:spPr>
          <a:xfrm rot="0">
            <a:off x="6989475" y="781050"/>
            <a:ext cx="9333588" cy="2239027"/>
          </a:xfrm>
          <a:prstGeom prst="rect">
            <a:avLst/>
          </a:prstGeom>
        </p:spPr>
        <p:txBody>
          <a:bodyPr anchor="t" rtlCol="false" tIns="0" lIns="0" bIns="0" rIns="0">
            <a:spAutoFit/>
          </a:bodyPr>
          <a:lstStyle/>
          <a:p>
            <a:pPr marL="0" indent="0" lvl="0">
              <a:lnSpc>
                <a:spcPts val="18339"/>
              </a:lnSpc>
              <a:spcBef>
                <a:spcPct val="0"/>
              </a:spcBef>
            </a:pPr>
            <a:r>
              <a:rPr lang="en-US" sz="13099">
                <a:solidFill>
                  <a:srgbClr val="FFFFFF"/>
                </a:solidFill>
                <a:latin typeface="Six Hands Brush"/>
              </a:rPr>
              <a:t>Tips &amp; tricks</a:t>
            </a:r>
          </a:p>
        </p:txBody>
      </p:sp>
      <p:sp>
        <p:nvSpPr>
          <p:cNvPr name="Freeform 10" id="10"/>
          <p:cNvSpPr/>
          <p:nvPr/>
        </p:nvSpPr>
        <p:spPr>
          <a:xfrm flipH="false" flipV="false" rot="0">
            <a:off x="9798077" y="2563753"/>
            <a:ext cx="4207885" cy="609539"/>
          </a:xfrm>
          <a:custGeom>
            <a:avLst/>
            <a:gdLst/>
            <a:ahLst/>
            <a:cxnLst/>
            <a:rect r="r" b="b" t="t" l="l"/>
            <a:pathLst>
              <a:path h="609539" w="4207885">
                <a:moveTo>
                  <a:pt x="0" y="0"/>
                </a:moveTo>
                <a:lnTo>
                  <a:pt x="4207885" y="0"/>
                </a:lnTo>
                <a:lnTo>
                  <a:pt x="4207885" y="609539"/>
                </a:lnTo>
                <a:lnTo>
                  <a:pt x="0" y="60953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1" id="11"/>
          <p:cNvSpPr/>
          <p:nvPr/>
        </p:nvSpPr>
        <p:spPr>
          <a:xfrm flipH="false" flipV="false" rot="0">
            <a:off x="7274766" y="7300552"/>
            <a:ext cx="4207885" cy="609539"/>
          </a:xfrm>
          <a:custGeom>
            <a:avLst/>
            <a:gdLst/>
            <a:ahLst/>
            <a:cxnLst/>
            <a:rect r="r" b="b" t="t" l="l"/>
            <a:pathLst>
              <a:path h="609539" w="4207885">
                <a:moveTo>
                  <a:pt x="0" y="0"/>
                </a:moveTo>
                <a:lnTo>
                  <a:pt x="4207886" y="0"/>
                </a:lnTo>
                <a:lnTo>
                  <a:pt x="4207886" y="609539"/>
                </a:lnTo>
                <a:lnTo>
                  <a:pt x="0" y="60953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12503201" y="7338591"/>
            <a:ext cx="4207885" cy="609539"/>
          </a:xfrm>
          <a:custGeom>
            <a:avLst/>
            <a:gdLst/>
            <a:ahLst/>
            <a:cxnLst/>
            <a:rect r="r" b="b" t="t" l="l"/>
            <a:pathLst>
              <a:path h="609539" w="4207885">
                <a:moveTo>
                  <a:pt x="0" y="0"/>
                </a:moveTo>
                <a:lnTo>
                  <a:pt x="4207886" y="0"/>
                </a:lnTo>
                <a:lnTo>
                  <a:pt x="4207886" y="609539"/>
                </a:lnTo>
                <a:lnTo>
                  <a:pt x="0" y="60953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11874117" y="5906788"/>
            <a:ext cx="4964802" cy="1698534"/>
          </a:xfrm>
          <a:prstGeom prst="rect">
            <a:avLst/>
          </a:prstGeom>
        </p:spPr>
        <p:txBody>
          <a:bodyPr anchor="t" rtlCol="false" tIns="0" lIns="0" bIns="0" rIns="0">
            <a:spAutoFit/>
          </a:bodyPr>
          <a:lstStyle/>
          <a:p>
            <a:pPr algn="ctr">
              <a:lnSpc>
                <a:spcPts val="4555"/>
              </a:lnSpc>
              <a:spcBef>
                <a:spcPct val="0"/>
              </a:spcBef>
            </a:pPr>
            <a:r>
              <a:rPr lang="en-US" sz="3253">
                <a:solidFill>
                  <a:srgbClr val="FFFFFF"/>
                </a:solidFill>
                <a:latin typeface="Cardo"/>
              </a:rPr>
              <a:t>WORK YOUR WAY TOWARDS THE CORNERS</a:t>
            </a:r>
          </a:p>
        </p:txBody>
      </p:sp>
      <p:sp>
        <p:nvSpPr>
          <p:cNvPr name="Freeform 14" id="14"/>
          <p:cNvSpPr/>
          <p:nvPr/>
        </p:nvSpPr>
        <p:spPr>
          <a:xfrm flipH="false" flipV="false" rot="0">
            <a:off x="1028700" y="490394"/>
            <a:ext cx="4047960" cy="3233308"/>
          </a:xfrm>
          <a:custGeom>
            <a:avLst/>
            <a:gdLst/>
            <a:ahLst/>
            <a:cxnLst/>
            <a:rect r="r" b="b" t="t" l="l"/>
            <a:pathLst>
              <a:path h="3233308" w="4047960">
                <a:moveTo>
                  <a:pt x="0" y="0"/>
                </a:moveTo>
                <a:lnTo>
                  <a:pt x="4047960" y="0"/>
                </a:lnTo>
                <a:lnTo>
                  <a:pt x="4047960" y="3233308"/>
                </a:lnTo>
                <a:lnTo>
                  <a:pt x="0" y="323330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5" id="15"/>
          <p:cNvSpPr txBox="true"/>
          <p:nvPr/>
        </p:nvSpPr>
        <p:spPr>
          <a:xfrm rot="0">
            <a:off x="1449080" y="4113476"/>
            <a:ext cx="4645470" cy="1792498"/>
          </a:xfrm>
          <a:prstGeom prst="rect">
            <a:avLst/>
          </a:prstGeom>
        </p:spPr>
        <p:txBody>
          <a:bodyPr anchor="t" rtlCol="false" tIns="0" lIns="0" bIns="0" rIns="0">
            <a:spAutoFit/>
          </a:bodyPr>
          <a:lstStyle/>
          <a:p>
            <a:pPr algn="ctr">
              <a:lnSpc>
                <a:spcPts val="14600"/>
              </a:lnSpc>
              <a:spcBef>
                <a:spcPct val="0"/>
              </a:spcBef>
            </a:pPr>
            <a:r>
              <a:rPr lang="en-US" sz="10429">
                <a:solidFill>
                  <a:srgbClr val="FFFFFF"/>
                </a:solidFill>
                <a:latin typeface="Lemon Tuesday"/>
              </a:rPr>
              <a:t>1</a:t>
            </a:r>
          </a:p>
        </p:txBody>
      </p:sp>
      <p:sp>
        <p:nvSpPr>
          <p:cNvPr name="TextBox 16" id="16"/>
          <p:cNvSpPr txBox="true"/>
          <p:nvPr/>
        </p:nvSpPr>
        <p:spPr>
          <a:xfrm rot="0">
            <a:off x="6851132" y="4123001"/>
            <a:ext cx="4645470" cy="1783714"/>
          </a:xfrm>
          <a:prstGeom prst="rect">
            <a:avLst/>
          </a:prstGeom>
        </p:spPr>
        <p:txBody>
          <a:bodyPr anchor="t" rtlCol="false" tIns="0" lIns="0" bIns="0" rIns="0">
            <a:spAutoFit/>
          </a:bodyPr>
          <a:lstStyle/>
          <a:p>
            <a:pPr algn="ctr">
              <a:lnSpc>
                <a:spcPts val="14560"/>
              </a:lnSpc>
              <a:spcBef>
                <a:spcPct val="0"/>
              </a:spcBef>
            </a:pPr>
            <a:r>
              <a:rPr lang="en-US" sz="10400">
                <a:solidFill>
                  <a:srgbClr val="FFFFFF"/>
                </a:solidFill>
                <a:latin typeface="Lemon Tuesday"/>
              </a:rPr>
              <a:t>2</a:t>
            </a:r>
          </a:p>
        </p:txBody>
      </p:sp>
      <p:sp>
        <p:nvSpPr>
          <p:cNvPr name="TextBox 17" id="17"/>
          <p:cNvSpPr txBox="true"/>
          <p:nvPr/>
        </p:nvSpPr>
        <p:spPr>
          <a:xfrm rot="0">
            <a:off x="12047735" y="4123001"/>
            <a:ext cx="4645470" cy="1783714"/>
          </a:xfrm>
          <a:prstGeom prst="rect">
            <a:avLst/>
          </a:prstGeom>
        </p:spPr>
        <p:txBody>
          <a:bodyPr anchor="t" rtlCol="false" tIns="0" lIns="0" bIns="0" rIns="0">
            <a:spAutoFit/>
          </a:bodyPr>
          <a:lstStyle/>
          <a:p>
            <a:pPr algn="ctr">
              <a:lnSpc>
                <a:spcPts val="14560"/>
              </a:lnSpc>
              <a:spcBef>
                <a:spcPct val="0"/>
              </a:spcBef>
            </a:pPr>
            <a:r>
              <a:rPr lang="en-US" sz="10400">
                <a:solidFill>
                  <a:srgbClr val="FFFFFF"/>
                </a:solidFill>
                <a:latin typeface="Lemon Tuesday"/>
              </a:rPr>
              <a:t>3</a:t>
            </a:r>
          </a:p>
        </p:txBody>
      </p:sp>
      <p:sp>
        <p:nvSpPr>
          <p:cNvPr name="TextBox 18" id="18"/>
          <p:cNvSpPr txBox="true"/>
          <p:nvPr/>
        </p:nvSpPr>
        <p:spPr>
          <a:xfrm rot="0">
            <a:off x="1450439" y="6173518"/>
            <a:ext cx="4964802" cy="1127034"/>
          </a:xfrm>
          <a:prstGeom prst="rect">
            <a:avLst/>
          </a:prstGeom>
        </p:spPr>
        <p:txBody>
          <a:bodyPr anchor="t" rtlCol="false" tIns="0" lIns="0" bIns="0" rIns="0">
            <a:spAutoFit/>
          </a:bodyPr>
          <a:lstStyle/>
          <a:p>
            <a:pPr algn="ctr">
              <a:lnSpc>
                <a:spcPts val="4555"/>
              </a:lnSpc>
              <a:spcBef>
                <a:spcPct val="0"/>
              </a:spcBef>
            </a:pPr>
            <a:r>
              <a:rPr lang="en-US" sz="3253">
                <a:solidFill>
                  <a:srgbClr val="FFFFFF"/>
                </a:solidFill>
                <a:latin typeface="Cardo"/>
              </a:rPr>
              <a:t>SLOW DOWN AND PLAN AHEAD</a:t>
            </a:r>
          </a:p>
        </p:txBody>
      </p:sp>
      <p:sp>
        <p:nvSpPr>
          <p:cNvPr name="TextBox 19" id="19"/>
          <p:cNvSpPr txBox="true"/>
          <p:nvPr/>
        </p:nvSpPr>
        <p:spPr>
          <a:xfrm rot="0">
            <a:off x="6691466" y="6173518"/>
            <a:ext cx="4964802" cy="1127034"/>
          </a:xfrm>
          <a:prstGeom prst="rect">
            <a:avLst/>
          </a:prstGeom>
        </p:spPr>
        <p:txBody>
          <a:bodyPr anchor="t" rtlCol="false" tIns="0" lIns="0" bIns="0" rIns="0">
            <a:spAutoFit/>
          </a:bodyPr>
          <a:lstStyle/>
          <a:p>
            <a:pPr algn="ctr">
              <a:lnSpc>
                <a:spcPts val="4555"/>
              </a:lnSpc>
            </a:pPr>
            <a:r>
              <a:rPr lang="en-US" sz="3253">
                <a:solidFill>
                  <a:srgbClr val="FFFFFF"/>
                </a:solidFill>
                <a:latin typeface="Cardo"/>
              </a:rPr>
              <a:t>DON'T CHASE </a:t>
            </a:r>
          </a:p>
          <a:p>
            <a:pPr algn="ctr">
              <a:lnSpc>
                <a:spcPts val="4555"/>
              </a:lnSpc>
              <a:spcBef>
                <a:spcPct val="0"/>
              </a:spcBef>
            </a:pPr>
            <a:r>
              <a:rPr lang="en-US" sz="3253">
                <a:solidFill>
                  <a:srgbClr val="FFFFFF"/>
                </a:solidFill>
                <a:latin typeface="Cardo"/>
              </a:rPr>
              <a:t>LARGE TILES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281248">
            <a:off x="457586" y="6639379"/>
            <a:ext cx="2153525" cy="861410"/>
          </a:xfrm>
          <a:custGeom>
            <a:avLst/>
            <a:gdLst/>
            <a:ahLst/>
            <a:cxnLst/>
            <a:rect r="r" b="b" t="t" l="l"/>
            <a:pathLst>
              <a:path h="861410" w="2153525">
                <a:moveTo>
                  <a:pt x="0" y="0"/>
                </a:moveTo>
                <a:lnTo>
                  <a:pt x="2153526" y="0"/>
                </a:lnTo>
                <a:lnTo>
                  <a:pt x="2153526" y="861410"/>
                </a:lnTo>
                <a:lnTo>
                  <a:pt x="0" y="8614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745421">
            <a:off x="990123" y="507614"/>
            <a:ext cx="10810320" cy="3262751"/>
          </a:xfrm>
          <a:custGeom>
            <a:avLst/>
            <a:gdLst/>
            <a:ahLst/>
            <a:cxnLst/>
            <a:rect r="r" b="b" t="t" l="l"/>
            <a:pathLst>
              <a:path h="3262751" w="10810320">
                <a:moveTo>
                  <a:pt x="0" y="3262751"/>
                </a:moveTo>
                <a:lnTo>
                  <a:pt x="10810320" y="3262751"/>
                </a:lnTo>
                <a:lnTo>
                  <a:pt x="10810320" y="0"/>
                </a:lnTo>
                <a:lnTo>
                  <a:pt x="0" y="0"/>
                </a:lnTo>
                <a:lnTo>
                  <a:pt x="0" y="3262751"/>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91884" y="4012540"/>
            <a:ext cx="355001" cy="3099219"/>
          </a:xfrm>
          <a:custGeom>
            <a:avLst/>
            <a:gdLst/>
            <a:ahLst/>
            <a:cxnLst/>
            <a:rect r="r" b="b" t="t" l="l"/>
            <a:pathLst>
              <a:path h="3099219" w="355001">
                <a:moveTo>
                  <a:pt x="0" y="0"/>
                </a:moveTo>
                <a:lnTo>
                  <a:pt x="355001" y="0"/>
                </a:lnTo>
                <a:lnTo>
                  <a:pt x="355001" y="3099219"/>
                </a:lnTo>
                <a:lnTo>
                  <a:pt x="0" y="30992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true" flipV="false" rot="0">
            <a:off x="12993764" y="6863348"/>
            <a:ext cx="316987" cy="2767349"/>
          </a:xfrm>
          <a:custGeom>
            <a:avLst/>
            <a:gdLst/>
            <a:ahLst/>
            <a:cxnLst/>
            <a:rect r="r" b="b" t="t" l="l"/>
            <a:pathLst>
              <a:path h="2767349" w="316987">
                <a:moveTo>
                  <a:pt x="316987" y="0"/>
                </a:moveTo>
                <a:lnTo>
                  <a:pt x="0" y="0"/>
                </a:lnTo>
                <a:lnTo>
                  <a:pt x="0" y="2767349"/>
                </a:lnTo>
                <a:lnTo>
                  <a:pt x="316987" y="2767349"/>
                </a:lnTo>
                <a:lnTo>
                  <a:pt x="316987"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244855">
            <a:off x="11889986" y="1951262"/>
            <a:ext cx="5400610" cy="5887524"/>
          </a:xfrm>
          <a:custGeom>
            <a:avLst/>
            <a:gdLst/>
            <a:ahLst/>
            <a:cxnLst/>
            <a:rect r="r" b="b" t="t" l="l"/>
            <a:pathLst>
              <a:path h="5887524" w="5400610">
                <a:moveTo>
                  <a:pt x="0" y="0"/>
                </a:moveTo>
                <a:lnTo>
                  <a:pt x="5400610" y="0"/>
                </a:lnTo>
                <a:lnTo>
                  <a:pt x="5400610" y="5887525"/>
                </a:lnTo>
                <a:lnTo>
                  <a:pt x="0" y="588752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2264504" y="1906357"/>
            <a:ext cx="9366683" cy="1077482"/>
          </a:xfrm>
          <a:prstGeom prst="rect">
            <a:avLst/>
          </a:prstGeom>
        </p:spPr>
        <p:txBody>
          <a:bodyPr anchor="t" rtlCol="false" tIns="0" lIns="0" bIns="0" rIns="0">
            <a:spAutoFit/>
          </a:bodyPr>
          <a:lstStyle/>
          <a:p>
            <a:pPr>
              <a:lnSpc>
                <a:spcPts val="8014"/>
              </a:lnSpc>
            </a:pPr>
            <a:r>
              <a:rPr lang="en-US" sz="8436">
                <a:solidFill>
                  <a:srgbClr val="F596F2"/>
                </a:solidFill>
                <a:latin typeface="More Sugar"/>
              </a:rPr>
              <a:t>CONCLUSIONS</a:t>
            </a:r>
          </a:p>
        </p:txBody>
      </p:sp>
      <p:sp>
        <p:nvSpPr>
          <p:cNvPr name="TextBox 9" id="9"/>
          <p:cNvSpPr txBox="true"/>
          <p:nvPr/>
        </p:nvSpPr>
        <p:spPr>
          <a:xfrm rot="0">
            <a:off x="1165516" y="4889259"/>
            <a:ext cx="10817896" cy="1670050"/>
          </a:xfrm>
          <a:prstGeom prst="rect">
            <a:avLst/>
          </a:prstGeom>
        </p:spPr>
        <p:txBody>
          <a:bodyPr anchor="t" rtlCol="false" tIns="0" lIns="0" bIns="0" rIns="0">
            <a:spAutoFit/>
          </a:bodyPr>
          <a:lstStyle/>
          <a:p>
            <a:pPr marL="863599" indent="-431800" lvl="1">
              <a:lnSpc>
                <a:spcPts val="4399"/>
              </a:lnSpc>
              <a:buFont typeface="Arial"/>
              <a:buChar char="•"/>
            </a:pPr>
            <a:r>
              <a:rPr lang="en-US" sz="3999">
                <a:solidFill>
                  <a:srgbClr val="FFFFFF"/>
                </a:solidFill>
                <a:latin typeface="Cardo"/>
              </a:rPr>
              <a:t>We learned to work in a team</a:t>
            </a:r>
          </a:p>
          <a:p>
            <a:pPr marL="863599" indent="-431800" lvl="1">
              <a:lnSpc>
                <a:spcPts val="4399"/>
              </a:lnSpc>
              <a:buFont typeface="Arial"/>
              <a:buChar char="•"/>
            </a:pPr>
            <a:r>
              <a:rPr lang="en-US" sz="3999">
                <a:solidFill>
                  <a:srgbClr val="FFFFFF"/>
                </a:solidFill>
                <a:latin typeface="Cardo"/>
              </a:rPr>
              <a:t>We improved our creativity</a:t>
            </a:r>
          </a:p>
          <a:p>
            <a:pPr>
              <a:lnSpc>
                <a:spcPts val="4399"/>
              </a:lnSpc>
            </a:pPr>
          </a:p>
        </p:txBody>
      </p:sp>
      <p:sp>
        <p:nvSpPr>
          <p:cNvPr name="TextBox 10" id="10"/>
          <p:cNvSpPr txBox="true"/>
          <p:nvPr/>
        </p:nvSpPr>
        <p:spPr>
          <a:xfrm rot="0">
            <a:off x="2264504" y="7579815"/>
            <a:ext cx="10729260" cy="1670050"/>
          </a:xfrm>
          <a:prstGeom prst="rect">
            <a:avLst/>
          </a:prstGeom>
        </p:spPr>
        <p:txBody>
          <a:bodyPr anchor="t" rtlCol="false" tIns="0" lIns="0" bIns="0" rIns="0">
            <a:spAutoFit/>
          </a:bodyPr>
          <a:lstStyle/>
          <a:p>
            <a:pPr marL="863599" indent="-431800" lvl="1">
              <a:lnSpc>
                <a:spcPts val="4399"/>
              </a:lnSpc>
              <a:buFont typeface="Arial"/>
              <a:buChar char="•"/>
            </a:pPr>
            <a:r>
              <a:rPr lang="en-US" sz="3999">
                <a:solidFill>
                  <a:srgbClr val="FFFFFF"/>
                </a:solidFill>
                <a:latin typeface="Cardo"/>
              </a:rPr>
              <a:t>We learned to program in a new language</a:t>
            </a:r>
          </a:p>
          <a:p>
            <a:pPr marL="863599" indent="-431800" lvl="1">
              <a:lnSpc>
                <a:spcPts val="4399"/>
              </a:lnSpc>
              <a:buFont typeface="Arial"/>
              <a:buChar char="•"/>
            </a:pPr>
            <a:r>
              <a:rPr lang="en-US" sz="3999">
                <a:solidFill>
                  <a:srgbClr val="FFFFFF"/>
                </a:solidFill>
                <a:latin typeface="Cardo"/>
              </a:rPr>
              <a:t>We learned that every problem has a solution</a:t>
            </a:r>
          </a:p>
          <a:p>
            <a:pPr algn="r">
              <a:lnSpc>
                <a:spcPts val="4399"/>
              </a:lnSpc>
            </a:pPr>
          </a:p>
        </p:txBody>
      </p:sp>
      <p:sp>
        <p:nvSpPr>
          <p:cNvPr name="Freeform 11" id="11"/>
          <p:cNvSpPr/>
          <p:nvPr/>
        </p:nvSpPr>
        <p:spPr>
          <a:xfrm flipH="false" flipV="false" rot="0">
            <a:off x="7099368" y="8707862"/>
            <a:ext cx="4925478" cy="250752"/>
          </a:xfrm>
          <a:custGeom>
            <a:avLst/>
            <a:gdLst/>
            <a:ahLst/>
            <a:cxnLst/>
            <a:rect r="r" b="b" t="t" l="l"/>
            <a:pathLst>
              <a:path h="250752" w="4925478">
                <a:moveTo>
                  <a:pt x="0" y="0"/>
                </a:moveTo>
                <a:lnTo>
                  <a:pt x="4925478" y="0"/>
                </a:lnTo>
                <a:lnTo>
                  <a:pt x="4925478" y="250751"/>
                </a:lnTo>
                <a:lnTo>
                  <a:pt x="0" y="25075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444" r="0" b="0"/>
            </a:stretch>
          </a:blipFill>
        </p:spPr>
      </p:sp>
      <p:sp>
        <p:nvSpPr>
          <p:cNvPr name="Freeform 3" id="3"/>
          <p:cNvSpPr/>
          <p:nvPr/>
        </p:nvSpPr>
        <p:spPr>
          <a:xfrm flipH="true" flipV="false" rot="-558183">
            <a:off x="1056374" y="8711755"/>
            <a:ext cx="938070" cy="1093090"/>
          </a:xfrm>
          <a:custGeom>
            <a:avLst/>
            <a:gdLst/>
            <a:ahLst/>
            <a:cxnLst/>
            <a:rect r="r" b="b" t="t" l="l"/>
            <a:pathLst>
              <a:path h="1093090" w="938070">
                <a:moveTo>
                  <a:pt x="938070" y="0"/>
                </a:moveTo>
                <a:lnTo>
                  <a:pt x="0" y="0"/>
                </a:lnTo>
                <a:lnTo>
                  <a:pt x="0" y="1093090"/>
                </a:lnTo>
                <a:lnTo>
                  <a:pt x="938070" y="1093090"/>
                </a:lnTo>
                <a:lnTo>
                  <a:pt x="93807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223040" y="1584992"/>
            <a:ext cx="9841920" cy="1612264"/>
          </a:xfrm>
          <a:prstGeom prst="rect">
            <a:avLst/>
          </a:prstGeom>
        </p:spPr>
        <p:txBody>
          <a:bodyPr anchor="t" rtlCol="false" tIns="0" lIns="0" bIns="0" rIns="0">
            <a:spAutoFit/>
          </a:bodyPr>
          <a:lstStyle/>
          <a:p>
            <a:pPr algn="ctr">
              <a:lnSpc>
                <a:spcPts val="12099"/>
              </a:lnSpc>
            </a:pPr>
            <a:r>
              <a:rPr lang="en-US" sz="12099" spc="774">
                <a:solidFill>
                  <a:srgbClr val="FFFFFF"/>
                </a:solidFill>
                <a:latin typeface="Six Hands Brush"/>
              </a:rPr>
              <a:t>BIBLIOGRAPHY</a:t>
            </a:r>
          </a:p>
        </p:txBody>
      </p:sp>
      <p:sp>
        <p:nvSpPr>
          <p:cNvPr name="Freeform 5" id="5"/>
          <p:cNvSpPr/>
          <p:nvPr/>
        </p:nvSpPr>
        <p:spPr>
          <a:xfrm flipH="false" flipV="false" rot="0">
            <a:off x="16670306" y="7180201"/>
            <a:ext cx="3365469" cy="1958258"/>
          </a:xfrm>
          <a:custGeom>
            <a:avLst/>
            <a:gdLst/>
            <a:ahLst/>
            <a:cxnLst/>
            <a:rect r="r" b="b" t="t" l="l"/>
            <a:pathLst>
              <a:path h="1958258" w="3365469">
                <a:moveTo>
                  <a:pt x="0" y="0"/>
                </a:moveTo>
                <a:lnTo>
                  <a:pt x="3365468" y="0"/>
                </a:lnTo>
                <a:lnTo>
                  <a:pt x="3365468" y="1958257"/>
                </a:lnTo>
                <a:lnTo>
                  <a:pt x="0" y="19582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4269501">
            <a:off x="13838011" y="1072906"/>
            <a:ext cx="1426360" cy="1211109"/>
          </a:xfrm>
          <a:custGeom>
            <a:avLst/>
            <a:gdLst/>
            <a:ahLst/>
            <a:cxnLst/>
            <a:rect r="r" b="b" t="t" l="l"/>
            <a:pathLst>
              <a:path h="1211109" w="1426360">
                <a:moveTo>
                  <a:pt x="0" y="0"/>
                </a:moveTo>
                <a:lnTo>
                  <a:pt x="1426360" y="0"/>
                </a:lnTo>
                <a:lnTo>
                  <a:pt x="1426360" y="1211109"/>
                </a:lnTo>
                <a:lnTo>
                  <a:pt x="0" y="12111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3574406">
            <a:off x="777073" y="408966"/>
            <a:ext cx="2970518" cy="2803089"/>
          </a:xfrm>
          <a:custGeom>
            <a:avLst/>
            <a:gdLst/>
            <a:ahLst/>
            <a:cxnLst/>
            <a:rect r="r" b="b" t="t" l="l"/>
            <a:pathLst>
              <a:path h="2803089" w="2970518">
                <a:moveTo>
                  <a:pt x="0" y="0"/>
                </a:moveTo>
                <a:lnTo>
                  <a:pt x="2970518" y="0"/>
                </a:lnTo>
                <a:lnTo>
                  <a:pt x="2970518" y="2803089"/>
                </a:lnTo>
                <a:lnTo>
                  <a:pt x="0" y="280308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1525409" y="4412839"/>
            <a:ext cx="18243289" cy="3984534"/>
          </a:xfrm>
          <a:prstGeom prst="rect">
            <a:avLst/>
          </a:prstGeom>
        </p:spPr>
        <p:txBody>
          <a:bodyPr anchor="t" rtlCol="false" tIns="0" lIns="0" bIns="0" rIns="0">
            <a:spAutoFit/>
          </a:bodyPr>
          <a:lstStyle/>
          <a:p>
            <a:pPr marL="702452" indent="-351226" lvl="1">
              <a:lnSpc>
                <a:spcPts val="4555"/>
              </a:lnSpc>
              <a:buFont typeface="Arial"/>
              <a:buChar char="•"/>
            </a:pPr>
            <a:r>
              <a:rPr lang="en-US" sz="3253">
                <a:solidFill>
                  <a:srgbClr val="FFFFFF"/>
                </a:solidFill>
                <a:latin typeface="Cardo"/>
              </a:rPr>
              <a:t>LESSON WITH IGOR PLATON </a:t>
            </a:r>
          </a:p>
          <a:p>
            <a:pPr>
              <a:lnSpc>
                <a:spcPts val="4555"/>
              </a:lnSpc>
            </a:pPr>
          </a:p>
          <a:p>
            <a:pPr marL="702452" indent="-351226" lvl="1">
              <a:lnSpc>
                <a:spcPts val="4555"/>
              </a:lnSpc>
              <a:buFont typeface="Arial"/>
              <a:buChar char="•"/>
            </a:pPr>
            <a:r>
              <a:rPr lang="en-US" sz="3253">
                <a:solidFill>
                  <a:srgbClr val="FFFFFF"/>
                </a:solidFill>
                <a:latin typeface="Cardo"/>
              </a:rPr>
              <a:t>https://www.automateexcel.com/excel-formatting/color-reference-for-color-index/</a:t>
            </a:r>
          </a:p>
          <a:p>
            <a:pPr>
              <a:lnSpc>
                <a:spcPts val="4555"/>
              </a:lnSpc>
            </a:pPr>
          </a:p>
          <a:p>
            <a:pPr marL="702452" indent="-351226" lvl="1">
              <a:lnSpc>
                <a:spcPts val="4555"/>
              </a:lnSpc>
              <a:buFont typeface="Arial"/>
              <a:buChar char="•"/>
            </a:pPr>
            <a:r>
              <a:rPr lang="en-US" sz="3253">
                <a:solidFill>
                  <a:srgbClr val="FFFFFF"/>
                </a:solidFill>
                <a:latin typeface="Cardo"/>
              </a:rPr>
              <a:t>https://2048game.com/tips-and-tricks/</a:t>
            </a:r>
          </a:p>
          <a:p>
            <a:pPr>
              <a:lnSpc>
                <a:spcPts val="4555"/>
              </a:lnSpc>
            </a:pPr>
          </a:p>
          <a:p>
            <a:pPr marL="702452" indent="-351226" lvl="1">
              <a:lnSpc>
                <a:spcPts val="4555"/>
              </a:lnSpc>
              <a:buFont typeface="Arial"/>
              <a:buChar char="•"/>
            </a:pPr>
            <a:r>
              <a:rPr lang="en-US" sz="3253">
                <a:solidFill>
                  <a:srgbClr val="FFFFFF"/>
                </a:solidFill>
                <a:latin typeface="Cardo"/>
              </a:rPr>
              <a:t>https://www.canva.com/design/DAFp3AQQ5P0/oDzoFZ3NjLw57rl87a7gew/edit</a:t>
            </a:r>
          </a:p>
        </p:txBody>
      </p:sp>
      <p:sp>
        <p:nvSpPr>
          <p:cNvPr name="Freeform 9" id="9"/>
          <p:cNvSpPr/>
          <p:nvPr/>
        </p:nvSpPr>
        <p:spPr>
          <a:xfrm flipH="false" flipV="false" rot="0">
            <a:off x="10647053" y="6235936"/>
            <a:ext cx="1670352" cy="1298699"/>
          </a:xfrm>
          <a:custGeom>
            <a:avLst/>
            <a:gdLst/>
            <a:ahLst/>
            <a:cxnLst/>
            <a:rect r="r" b="b" t="t" l="l"/>
            <a:pathLst>
              <a:path h="1298699" w="1670352">
                <a:moveTo>
                  <a:pt x="0" y="0"/>
                </a:moveTo>
                <a:lnTo>
                  <a:pt x="1670352" y="0"/>
                </a:lnTo>
                <a:lnTo>
                  <a:pt x="1670352" y="1298699"/>
                </a:lnTo>
                <a:lnTo>
                  <a:pt x="0" y="129869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8751184" y="3450814"/>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444" r="0" b="0"/>
            </a:stretch>
          </a:blipFill>
        </p:spPr>
      </p:sp>
      <p:sp>
        <p:nvSpPr>
          <p:cNvPr name="Freeform 3" id="3"/>
          <p:cNvSpPr/>
          <p:nvPr/>
        </p:nvSpPr>
        <p:spPr>
          <a:xfrm flipH="false" flipV="false" rot="0">
            <a:off x="6378318" y="2604163"/>
            <a:ext cx="4869564" cy="4568537"/>
          </a:xfrm>
          <a:custGeom>
            <a:avLst/>
            <a:gdLst/>
            <a:ahLst/>
            <a:cxnLst/>
            <a:rect r="r" b="b" t="t" l="l"/>
            <a:pathLst>
              <a:path h="4568537" w="4869564">
                <a:moveTo>
                  <a:pt x="0" y="0"/>
                </a:moveTo>
                <a:lnTo>
                  <a:pt x="4869564" y="0"/>
                </a:lnTo>
                <a:lnTo>
                  <a:pt x="4869564" y="4568537"/>
                </a:lnTo>
                <a:lnTo>
                  <a:pt x="0" y="45685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106449">
            <a:off x="3572367" y="4280515"/>
            <a:ext cx="10964374" cy="2142491"/>
          </a:xfrm>
          <a:prstGeom prst="rect">
            <a:avLst/>
          </a:prstGeom>
        </p:spPr>
        <p:txBody>
          <a:bodyPr anchor="t" rtlCol="false" tIns="0" lIns="0" bIns="0" rIns="0">
            <a:spAutoFit/>
          </a:bodyPr>
          <a:lstStyle/>
          <a:p>
            <a:pPr>
              <a:lnSpc>
                <a:spcPts val="16100"/>
              </a:lnSpc>
            </a:pPr>
            <a:r>
              <a:rPr lang="en-US" sz="16100" spc="1030">
                <a:solidFill>
                  <a:srgbClr val="FFFFFF"/>
                </a:solidFill>
                <a:latin typeface="Six Hands Brush"/>
              </a:rPr>
              <a:t>THANK YOU</a:t>
            </a:r>
          </a:p>
        </p:txBody>
      </p:sp>
      <p:sp>
        <p:nvSpPr>
          <p:cNvPr name="Freeform 5" id="5"/>
          <p:cNvSpPr/>
          <p:nvPr/>
        </p:nvSpPr>
        <p:spPr>
          <a:xfrm flipH="false" flipV="false" rot="-426732">
            <a:off x="6396393" y="6257017"/>
            <a:ext cx="5046616" cy="605594"/>
          </a:xfrm>
          <a:custGeom>
            <a:avLst/>
            <a:gdLst/>
            <a:ahLst/>
            <a:cxnLst/>
            <a:rect r="r" b="b" t="t" l="l"/>
            <a:pathLst>
              <a:path h="605594" w="5046616">
                <a:moveTo>
                  <a:pt x="0" y="0"/>
                </a:moveTo>
                <a:lnTo>
                  <a:pt x="5046616" y="0"/>
                </a:lnTo>
                <a:lnTo>
                  <a:pt x="5046616" y="605594"/>
                </a:lnTo>
                <a:lnTo>
                  <a:pt x="0" y="60559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true" rot="768905">
            <a:off x="1014615" y="1293064"/>
            <a:ext cx="2556526" cy="1538564"/>
          </a:xfrm>
          <a:custGeom>
            <a:avLst/>
            <a:gdLst/>
            <a:ahLst/>
            <a:cxnLst/>
            <a:rect r="r" b="b" t="t" l="l"/>
            <a:pathLst>
              <a:path h="1538564" w="2556526">
                <a:moveTo>
                  <a:pt x="2556526" y="1538564"/>
                </a:moveTo>
                <a:lnTo>
                  <a:pt x="0" y="1538564"/>
                </a:lnTo>
                <a:lnTo>
                  <a:pt x="0" y="0"/>
                </a:lnTo>
                <a:lnTo>
                  <a:pt x="2556526" y="0"/>
                </a:lnTo>
                <a:lnTo>
                  <a:pt x="2556526" y="1538564"/>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0693305" y="1836787"/>
            <a:ext cx="2248712" cy="1848033"/>
          </a:xfrm>
          <a:custGeom>
            <a:avLst/>
            <a:gdLst/>
            <a:ahLst/>
            <a:cxnLst/>
            <a:rect r="r" b="b" t="t" l="l"/>
            <a:pathLst>
              <a:path h="1848033" w="2248712">
                <a:moveTo>
                  <a:pt x="0" y="0"/>
                </a:moveTo>
                <a:lnTo>
                  <a:pt x="2248712" y="0"/>
                </a:lnTo>
                <a:lnTo>
                  <a:pt x="2248712" y="1848033"/>
                </a:lnTo>
                <a:lnTo>
                  <a:pt x="0" y="184803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3817893">
            <a:off x="3607482" y="1281861"/>
            <a:ext cx="1194207" cy="1013990"/>
          </a:xfrm>
          <a:custGeom>
            <a:avLst/>
            <a:gdLst/>
            <a:ahLst/>
            <a:cxnLst/>
            <a:rect r="r" b="b" t="t" l="l"/>
            <a:pathLst>
              <a:path h="1013990" w="1194207">
                <a:moveTo>
                  <a:pt x="0" y="0"/>
                </a:moveTo>
                <a:lnTo>
                  <a:pt x="1194207" y="0"/>
                </a:lnTo>
                <a:lnTo>
                  <a:pt x="1194207" y="1013991"/>
                </a:lnTo>
                <a:lnTo>
                  <a:pt x="0" y="101399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15362673" y="1284251"/>
            <a:ext cx="1425978" cy="1623784"/>
          </a:xfrm>
          <a:custGeom>
            <a:avLst/>
            <a:gdLst/>
            <a:ahLst/>
            <a:cxnLst/>
            <a:rect r="r" b="b" t="t" l="l"/>
            <a:pathLst>
              <a:path h="1623784" w="1425978">
                <a:moveTo>
                  <a:pt x="0" y="0"/>
                </a:moveTo>
                <a:lnTo>
                  <a:pt x="1425978" y="0"/>
                </a:lnTo>
                <a:lnTo>
                  <a:pt x="1425978" y="1623784"/>
                </a:lnTo>
                <a:lnTo>
                  <a:pt x="0" y="162378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892277">
            <a:off x="13702650" y="3930912"/>
            <a:ext cx="626084" cy="2732906"/>
          </a:xfrm>
          <a:custGeom>
            <a:avLst/>
            <a:gdLst/>
            <a:ahLst/>
            <a:cxnLst/>
            <a:rect r="r" b="b" t="t" l="l"/>
            <a:pathLst>
              <a:path h="2732906" w="626084">
                <a:moveTo>
                  <a:pt x="0" y="0"/>
                </a:moveTo>
                <a:lnTo>
                  <a:pt x="626084" y="0"/>
                </a:lnTo>
                <a:lnTo>
                  <a:pt x="626084" y="2732906"/>
                </a:lnTo>
                <a:lnTo>
                  <a:pt x="0" y="273290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1" id="11"/>
          <p:cNvSpPr/>
          <p:nvPr/>
        </p:nvSpPr>
        <p:spPr>
          <a:xfrm flipH="true" flipV="false" rot="-10186206">
            <a:off x="16400950" y="8366611"/>
            <a:ext cx="693544" cy="1293049"/>
          </a:xfrm>
          <a:custGeom>
            <a:avLst/>
            <a:gdLst/>
            <a:ahLst/>
            <a:cxnLst/>
            <a:rect r="r" b="b" t="t" l="l"/>
            <a:pathLst>
              <a:path h="1293049" w="693544">
                <a:moveTo>
                  <a:pt x="693544" y="0"/>
                </a:moveTo>
                <a:lnTo>
                  <a:pt x="0" y="0"/>
                </a:lnTo>
                <a:lnTo>
                  <a:pt x="0" y="1293048"/>
                </a:lnTo>
                <a:lnTo>
                  <a:pt x="693544" y="1293048"/>
                </a:lnTo>
                <a:lnTo>
                  <a:pt x="693544"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2" id="12"/>
          <p:cNvSpPr/>
          <p:nvPr/>
        </p:nvSpPr>
        <p:spPr>
          <a:xfrm flipH="false" flipV="false" rot="0">
            <a:off x="1522547" y="7112241"/>
            <a:ext cx="4374769" cy="2406123"/>
          </a:xfrm>
          <a:custGeom>
            <a:avLst/>
            <a:gdLst/>
            <a:ahLst/>
            <a:cxnLst/>
            <a:rect r="r" b="b" t="t" l="l"/>
            <a:pathLst>
              <a:path h="2406123" w="4374769">
                <a:moveTo>
                  <a:pt x="0" y="0"/>
                </a:moveTo>
                <a:lnTo>
                  <a:pt x="4374770" y="0"/>
                </a:lnTo>
                <a:lnTo>
                  <a:pt x="4374770" y="2406123"/>
                </a:lnTo>
                <a:lnTo>
                  <a:pt x="0" y="2406123"/>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3" id="13"/>
          <p:cNvSpPr/>
          <p:nvPr/>
        </p:nvSpPr>
        <p:spPr>
          <a:xfrm flipH="true" flipV="false" rot="0">
            <a:off x="11928843" y="6698390"/>
            <a:ext cx="3895038" cy="3004048"/>
          </a:xfrm>
          <a:custGeom>
            <a:avLst/>
            <a:gdLst/>
            <a:ahLst/>
            <a:cxnLst/>
            <a:rect r="r" b="b" t="t" l="l"/>
            <a:pathLst>
              <a:path h="3004048" w="3895038">
                <a:moveTo>
                  <a:pt x="3895038" y="0"/>
                </a:moveTo>
                <a:lnTo>
                  <a:pt x="0" y="0"/>
                </a:lnTo>
                <a:lnTo>
                  <a:pt x="0" y="3004048"/>
                </a:lnTo>
                <a:lnTo>
                  <a:pt x="3895038" y="3004048"/>
                </a:lnTo>
                <a:lnTo>
                  <a:pt x="3895038" y="0"/>
                </a:lnTo>
                <a:close/>
              </a:path>
            </a:pathLst>
          </a:custGeom>
          <a:blipFill>
            <a:blip r:embed="rId21"/>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444" r="0" b="0"/>
            </a:stretch>
          </a:blipFill>
        </p:spPr>
      </p:sp>
      <p:sp>
        <p:nvSpPr>
          <p:cNvPr name="Freeform 3" id="3"/>
          <p:cNvSpPr/>
          <p:nvPr/>
        </p:nvSpPr>
        <p:spPr>
          <a:xfrm flipH="false" flipV="false" rot="0">
            <a:off x="2152565" y="1598547"/>
            <a:ext cx="1706419" cy="1715778"/>
          </a:xfrm>
          <a:custGeom>
            <a:avLst/>
            <a:gdLst/>
            <a:ahLst/>
            <a:cxnLst/>
            <a:rect r="r" b="b" t="t" l="l"/>
            <a:pathLst>
              <a:path h="1715778" w="1706419">
                <a:moveTo>
                  <a:pt x="0" y="0"/>
                </a:moveTo>
                <a:lnTo>
                  <a:pt x="1706419" y="0"/>
                </a:lnTo>
                <a:lnTo>
                  <a:pt x="1706419" y="1715778"/>
                </a:lnTo>
                <a:lnTo>
                  <a:pt x="0" y="17157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11017">
            <a:off x="5802323" y="60415"/>
            <a:ext cx="6138795" cy="2076029"/>
          </a:xfrm>
          <a:custGeom>
            <a:avLst/>
            <a:gdLst/>
            <a:ahLst/>
            <a:cxnLst/>
            <a:rect r="r" b="b" t="t" l="l"/>
            <a:pathLst>
              <a:path h="2076029" w="6138795">
                <a:moveTo>
                  <a:pt x="0" y="0"/>
                </a:moveTo>
                <a:lnTo>
                  <a:pt x="6138794" y="0"/>
                </a:lnTo>
                <a:lnTo>
                  <a:pt x="6138794" y="2076028"/>
                </a:lnTo>
                <a:lnTo>
                  <a:pt x="0" y="20760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0800000">
            <a:off x="14205519" y="7672015"/>
            <a:ext cx="1706419" cy="1715778"/>
          </a:xfrm>
          <a:custGeom>
            <a:avLst/>
            <a:gdLst/>
            <a:ahLst/>
            <a:cxnLst/>
            <a:rect r="r" b="b" t="t" l="l"/>
            <a:pathLst>
              <a:path h="1715778" w="1706419">
                <a:moveTo>
                  <a:pt x="0" y="0"/>
                </a:moveTo>
                <a:lnTo>
                  <a:pt x="1706419" y="0"/>
                </a:lnTo>
                <a:lnTo>
                  <a:pt x="1706419" y="1715777"/>
                </a:lnTo>
                <a:lnTo>
                  <a:pt x="0" y="17157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405241" y="7618627"/>
            <a:ext cx="1600533" cy="1822553"/>
          </a:xfrm>
          <a:custGeom>
            <a:avLst/>
            <a:gdLst/>
            <a:ahLst/>
            <a:cxnLst/>
            <a:rect r="r" b="b" t="t" l="l"/>
            <a:pathLst>
              <a:path h="1822553" w="1600533">
                <a:moveTo>
                  <a:pt x="0" y="0"/>
                </a:moveTo>
                <a:lnTo>
                  <a:pt x="1600533" y="0"/>
                </a:lnTo>
                <a:lnTo>
                  <a:pt x="1600533" y="1822553"/>
                </a:lnTo>
                <a:lnTo>
                  <a:pt x="0" y="18225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3858984" y="2104932"/>
            <a:ext cx="7274712" cy="6946005"/>
          </a:xfrm>
          <a:prstGeom prst="rect">
            <a:avLst/>
          </a:prstGeom>
        </p:spPr>
        <p:txBody>
          <a:bodyPr anchor="t" rtlCol="false" tIns="0" lIns="0" bIns="0" rIns="0">
            <a:spAutoFit/>
          </a:bodyPr>
          <a:lstStyle/>
          <a:p>
            <a:pPr marL="773346" indent="-386673" lvl="1">
              <a:lnSpc>
                <a:spcPts val="5014"/>
              </a:lnSpc>
              <a:buFont typeface="Arial"/>
              <a:buChar char="•"/>
            </a:pPr>
            <a:r>
              <a:rPr lang="en-US" sz="3581">
                <a:solidFill>
                  <a:srgbClr val="FFFFFF"/>
                </a:solidFill>
                <a:latin typeface="Cardo Bold"/>
              </a:rPr>
              <a:t>GAME STORY</a:t>
            </a:r>
          </a:p>
          <a:p>
            <a:pPr marL="773346" indent="-386673" lvl="1">
              <a:lnSpc>
                <a:spcPts val="5014"/>
              </a:lnSpc>
              <a:buFont typeface="Arial"/>
              <a:buChar char="•"/>
            </a:pPr>
            <a:r>
              <a:rPr lang="en-US" sz="3581">
                <a:solidFill>
                  <a:srgbClr val="FFFFFF"/>
                </a:solidFill>
                <a:latin typeface="Cardo Bold"/>
              </a:rPr>
              <a:t>WHAT IS 2048 GAME?</a:t>
            </a:r>
          </a:p>
          <a:p>
            <a:pPr marL="773346" indent="-386673" lvl="1">
              <a:lnSpc>
                <a:spcPts val="5014"/>
              </a:lnSpc>
              <a:buFont typeface="Arial"/>
              <a:buChar char="•"/>
            </a:pPr>
            <a:r>
              <a:rPr lang="en-US" sz="3581">
                <a:solidFill>
                  <a:srgbClr val="FFFFFF"/>
                </a:solidFill>
                <a:latin typeface="Cardo Bold"/>
              </a:rPr>
              <a:t>GAME RULES</a:t>
            </a:r>
          </a:p>
          <a:p>
            <a:pPr marL="773346" indent="-386673" lvl="1">
              <a:lnSpc>
                <a:spcPts val="5014"/>
              </a:lnSpc>
              <a:buFont typeface="Arial"/>
              <a:buChar char="•"/>
            </a:pPr>
            <a:r>
              <a:rPr lang="en-US" sz="3581">
                <a:solidFill>
                  <a:srgbClr val="FFFFFF"/>
                </a:solidFill>
                <a:latin typeface="Cardo Bold"/>
              </a:rPr>
              <a:t>RULES OF USE</a:t>
            </a:r>
          </a:p>
          <a:p>
            <a:pPr marL="773346" indent="-386673" lvl="1">
              <a:lnSpc>
                <a:spcPts val="5014"/>
              </a:lnSpc>
              <a:buFont typeface="Arial"/>
              <a:buChar char="•"/>
            </a:pPr>
            <a:r>
              <a:rPr lang="en-US" sz="3581">
                <a:solidFill>
                  <a:srgbClr val="FFFFFF"/>
                </a:solidFill>
                <a:latin typeface="Cardo Bold"/>
              </a:rPr>
              <a:t>ABOUT SCORE</a:t>
            </a:r>
          </a:p>
          <a:p>
            <a:pPr marL="773346" indent="-386673" lvl="1">
              <a:lnSpc>
                <a:spcPts val="5014"/>
              </a:lnSpc>
              <a:buFont typeface="Arial"/>
              <a:buChar char="•"/>
            </a:pPr>
            <a:r>
              <a:rPr lang="en-US" sz="3581">
                <a:solidFill>
                  <a:srgbClr val="FFFFFF"/>
                </a:solidFill>
                <a:latin typeface="Cardo Bold"/>
              </a:rPr>
              <a:t>HOW DO YOU WIN/LOSE?</a:t>
            </a:r>
          </a:p>
          <a:p>
            <a:pPr marL="773346" indent="-386673" lvl="1">
              <a:lnSpc>
                <a:spcPts val="5014"/>
              </a:lnSpc>
              <a:buFont typeface="Arial"/>
              <a:buChar char="•"/>
            </a:pPr>
            <a:r>
              <a:rPr lang="en-US" sz="3581">
                <a:solidFill>
                  <a:srgbClr val="FFFFFF"/>
                </a:solidFill>
                <a:latin typeface="Cardo Bold"/>
              </a:rPr>
              <a:t>ABOUT IMPLEMENTATION</a:t>
            </a:r>
          </a:p>
          <a:p>
            <a:pPr algn="just" marL="773346" indent="-386673" lvl="1">
              <a:lnSpc>
                <a:spcPts val="5014"/>
              </a:lnSpc>
              <a:buFont typeface="Arial"/>
              <a:buChar char="•"/>
            </a:pPr>
            <a:r>
              <a:rPr lang="en-US" sz="3581">
                <a:solidFill>
                  <a:srgbClr val="FFFFFF"/>
                </a:solidFill>
                <a:latin typeface="Cardo Bold"/>
              </a:rPr>
              <a:t>CODE EXAMPLES</a:t>
            </a:r>
          </a:p>
          <a:p>
            <a:pPr algn="just" marL="773346" indent="-386673" lvl="1">
              <a:lnSpc>
                <a:spcPts val="5014"/>
              </a:lnSpc>
              <a:buFont typeface="Arial"/>
              <a:buChar char="•"/>
            </a:pPr>
            <a:r>
              <a:rPr lang="en-US" sz="3581">
                <a:solidFill>
                  <a:srgbClr val="FFFFFF"/>
                </a:solidFill>
                <a:latin typeface="Cardo Bold"/>
              </a:rPr>
              <a:t>TIPS &amp; TRICKS</a:t>
            </a:r>
          </a:p>
          <a:p>
            <a:pPr algn="just" marL="773346" indent="-386673" lvl="1">
              <a:lnSpc>
                <a:spcPts val="5014"/>
              </a:lnSpc>
              <a:buFont typeface="Arial"/>
              <a:buChar char="•"/>
            </a:pPr>
            <a:r>
              <a:rPr lang="en-US" sz="3581">
                <a:solidFill>
                  <a:srgbClr val="FFFFFF"/>
                </a:solidFill>
                <a:latin typeface="Cardo Bold"/>
              </a:rPr>
              <a:t>CONCLUSIONS</a:t>
            </a:r>
          </a:p>
          <a:p>
            <a:pPr algn="just" marL="773346" indent="-386673" lvl="1">
              <a:lnSpc>
                <a:spcPts val="5014"/>
              </a:lnSpc>
              <a:buFont typeface="Arial"/>
              <a:buChar char="•"/>
            </a:pPr>
            <a:r>
              <a:rPr lang="en-US" sz="3581">
                <a:solidFill>
                  <a:srgbClr val="FFFFFF"/>
                </a:solidFill>
                <a:latin typeface="Cardo Bold"/>
              </a:rPr>
              <a:t>BIBLIOGRAPHY</a:t>
            </a:r>
          </a:p>
        </p:txBody>
      </p:sp>
      <p:sp>
        <p:nvSpPr>
          <p:cNvPr name="Freeform 8" id="8"/>
          <p:cNvSpPr/>
          <p:nvPr/>
        </p:nvSpPr>
        <p:spPr>
          <a:xfrm flipH="false" flipV="false" rot="0">
            <a:off x="13142369" y="2456436"/>
            <a:ext cx="3832719" cy="3425493"/>
          </a:xfrm>
          <a:custGeom>
            <a:avLst/>
            <a:gdLst/>
            <a:ahLst/>
            <a:cxnLst/>
            <a:rect r="r" b="b" t="t" l="l"/>
            <a:pathLst>
              <a:path h="3425493" w="3832719">
                <a:moveTo>
                  <a:pt x="0" y="0"/>
                </a:moveTo>
                <a:lnTo>
                  <a:pt x="3832719" y="0"/>
                </a:lnTo>
                <a:lnTo>
                  <a:pt x="3832719" y="3425493"/>
                </a:lnTo>
                <a:lnTo>
                  <a:pt x="0" y="342549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3571369" y="3826295"/>
            <a:ext cx="1268300" cy="1317205"/>
          </a:xfrm>
          <a:custGeom>
            <a:avLst/>
            <a:gdLst/>
            <a:ahLst/>
            <a:cxnLst/>
            <a:rect r="r" b="b" t="t" l="l"/>
            <a:pathLst>
              <a:path h="1317205" w="1268300">
                <a:moveTo>
                  <a:pt x="0" y="0"/>
                </a:moveTo>
                <a:lnTo>
                  <a:pt x="1268300" y="0"/>
                </a:lnTo>
                <a:lnTo>
                  <a:pt x="1268300" y="1317205"/>
                </a:lnTo>
                <a:lnTo>
                  <a:pt x="0" y="131720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0" id="10"/>
          <p:cNvSpPr txBox="true"/>
          <p:nvPr/>
        </p:nvSpPr>
        <p:spPr>
          <a:xfrm rot="0">
            <a:off x="1727570" y="106559"/>
            <a:ext cx="13554655" cy="1783714"/>
          </a:xfrm>
          <a:prstGeom prst="rect">
            <a:avLst/>
          </a:prstGeom>
        </p:spPr>
        <p:txBody>
          <a:bodyPr anchor="t" rtlCol="false" tIns="0" lIns="0" bIns="0" rIns="0">
            <a:spAutoFit/>
          </a:bodyPr>
          <a:lstStyle/>
          <a:p>
            <a:pPr algn="ctr" marL="0" indent="0" lvl="0">
              <a:lnSpc>
                <a:spcPts val="14560"/>
              </a:lnSpc>
              <a:spcBef>
                <a:spcPct val="0"/>
              </a:spcBef>
            </a:pPr>
            <a:r>
              <a:rPr lang="en-US" sz="10400">
                <a:solidFill>
                  <a:srgbClr val="FFFFFF"/>
                </a:solidFill>
                <a:latin typeface="Six Hands Brush"/>
              </a:rPr>
              <a:t> </a:t>
            </a:r>
            <a:r>
              <a:rPr lang="en-US" sz="10400">
                <a:solidFill>
                  <a:srgbClr val="EDEB24"/>
                </a:solidFill>
                <a:latin typeface="Six Hands Brush"/>
              </a:rPr>
              <a:t>OVERVIEW</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444" r="0" b="0"/>
            </a:stretch>
          </a:blipFill>
        </p:spPr>
      </p:sp>
      <p:grpSp>
        <p:nvGrpSpPr>
          <p:cNvPr name="Group 3" id="3"/>
          <p:cNvGrpSpPr/>
          <p:nvPr/>
        </p:nvGrpSpPr>
        <p:grpSpPr>
          <a:xfrm rot="0">
            <a:off x="1475631" y="453488"/>
            <a:ext cx="13787961" cy="9039760"/>
            <a:chOff x="0" y="0"/>
            <a:chExt cx="18383948" cy="12053013"/>
          </a:xfrm>
        </p:grpSpPr>
        <p:sp>
          <p:nvSpPr>
            <p:cNvPr name="Freeform 4" id="4"/>
            <p:cNvSpPr/>
            <p:nvPr/>
          </p:nvSpPr>
          <p:spPr>
            <a:xfrm flipH="true" flipV="true" rot="0">
              <a:off x="0" y="561820"/>
              <a:ext cx="17942938" cy="11491193"/>
            </a:xfrm>
            <a:custGeom>
              <a:avLst/>
              <a:gdLst/>
              <a:ahLst/>
              <a:cxnLst/>
              <a:rect r="r" b="b" t="t" l="l"/>
              <a:pathLst>
                <a:path h="11491193" w="17942938">
                  <a:moveTo>
                    <a:pt x="17942938" y="11491193"/>
                  </a:moveTo>
                  <a:lnTo>
                    <a:pt x="0" y="11491193"/>
                  </a:lnTo>
                  <a:lnTo>
                    <a:pt x="0" y="0"/>
                  </a:lnTo>
                  <a:lnTo>
                    <a:pt x="17942938" y="0"/>
                  </a:lnTo>
                  <a:lnTo>
                    <a:pt x="17942938" y="11491193"/>
                  </a:lnTo>
                  <a:close/>
                </a:path>
              </a:pathLst>
            </a:custGeom>
            <a:blipFill>
              <a:blip r:embed="rId3">
                <a:extLst>
                  <a:ext uri="{96DAC541-7B7A-43D3-8B79-37D633B846F1}">
                    <asvg:svgBlip xmlns:asvg="http://schemas.microsoft.com/office/drawing/2016/SVG/main" r:embed="rId4"/>
                  </a:ext>
                </a:extLst>
              </a:blip>
              <a:stretch>
                <a:fillRect l="0" t="0" r="0" b="-27187"/>
              </a:stretch>
            </a:blipFill>
          </p:spPr>
        </p:sp>
        <p:sp>
          <p:nvSpPr>
            <p:cNvPr name="Freeform 5" id="5"/>
            <p:cNvSpPr/>
            <p:nvPr/>
          </p:nvSpPr>
          <p:spPr>
            <a:xfrm flipH="false" flipV="false" rot="0">
              <a:off x="0" y="0"/>
              <a:ext cx="18383948" cy="10562019"/>
            </a:xfrm>
            <a:custGeom>
              <a:avLst/>
              <a:gdLst/>
              <a:ahLst/>
              <a:cxnLst/>
              <a:rect r="r" b="b" t="t" l="l"/>
              <a:pathLst>
                <a:path h="10562019" w="18383948">
                  <a:moveTo>
                    <a:pt x="0" y="0"/>
                  </a:moveTo>
                  <a:lnTo>
                    <a:pt x="18383948" y="0"/>
                  </a:lnTo>
                  <a:lnTo>
                    <a:pt x="18383948" y="10562019"/>
                  </a:lnTo>
                  <a:lnTo>
                    <a:pt x="0" y="10562019"/>
                  </a:lnTo>
                  <a:lnTo>
                    <a:pt x="0" y="0"/>
                  </a:lnTo>
                  <a:close/>
                </a:path>
              </a:pathLst>
            </a:custGeom>
            <a:blipFill>
              <a:blip r:embed="rId3">
                <a:extLst>
                  <a:ext uri="{96DAC541-7B7A-43D3-8B79-37D633B846F1}">
                    <asvg:svgBlip xmlns:asvg="http://schemas.microsoft.com/office/drawing/2016/SVG/main" r:embed="rId4"/>
                  </a:ext>
                </a:extLst>
              </a:blip>
              <a:stretch>
                <a:fillRect l="0" t="0" r="0" b="-41777"/>
              </a:stretch>
            </a:blipFill>
          </p:spPr>
        </p:sp>
      </p:grpSp>
      <p:sp>
        <p:nvSpPr>
          <p:cNvPr name="Freeform 6" id="6"/>
          <p:cNvSpPr/>
          <p:nvPr/>
        </p:nvSpPr>
        <p:spPr>
          <a:xfrm flipH="false" flipV="false" rot="511017">
            <a:off x="457587" y="8335397"/>
            <a:ext cx="5468226" cy="1849255"/>
          </a:xfrm>
          <a:custGeom>
            <a:avLst/>
            <a:gdLst/>
            <a:ahLst/>
            <a:cxnLst/>
            <a:rect r="r" b="b" t="t" l="l"/>
            <a:pathLst>
              <a:path h="1849255" w="5468226">
                <a:moveTo>
                  <a:pt x="0" y="0"/>
                </a:moveTo>
                <a:lnTo>
                  <a:pt x="5468226" y="0"/>
                </a:lnTo>
                <a:lnTo>
                  <a:pt x="5468226" y="1849255"/>
                </a:lnTo>
                <a:lnTo>
                  <a:pt x="0" y="18492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2373689" y="1111101"/>
            <a:ext cx="10601444" cy="1274612"/>
          </a:xfrm>
          <a:prstGeom prst="rect">
            <a:avLst/>
          </a:prstGeom>
        </p:spPr>
        <p:txBody>
          <a:bodyPr anchor="t" rtlCol="false" tIns="0" lIns="0" bIns="0" rIns="0">
            <a:spAutoFit/>
          </a:bodyPr>
          <a:lstStyle/>
          <a:p>
            <a:pPr algn="ctr">
              <a:lnSpc>
                <a:spcPts val="9520"/>
              </a:lnSpc>
            </a:pPr>
            <a:r>
              <a:rPr lang="en-US" sz="9520" spc="209">
                <a:solidFill>
                  <a:srgbClr val="000000"/>
                </a:solidFill>
                <a:latin typeface="Six Hands Brush"/>
              </a:rPr>
              <a:t> GAME   STORY</a:t>
            </a:r>
          </a:p>
        </p:txBody>
      </p:sp>
      <p:sp>
        <p:nvSpPr>
          <p:cNvPr name="Freeform 8" id="8"/>
          <p:cNvSpPr/>
          <p:nvPr/>
        </p:nvSpPr>
        <p:spPr>
          <a:xfrm flipH="false" flipV="false" rot="978893">
            <a:off x="308381" y="2786690"/>
            <a:ext cx="3235988" cy="2659394"/>
          </a:xfrm>
          <a:custGeom>
            <a:avLst/>
            <a:gdLst/>
            <a:ahLst/>
            <a:cxnLst/>
            <a:rect r="r" b="b" t="t" l="l"/>
            <a:pathLst>
              <a:path h="2659394" w="3235988">
                <a:moveTo>
                  <a:pt x="0" y="0"/>
                </a:moveTo>
                <a:lnTo>
                  <a:pt x="3235988" y="0"/>
                </a:lnTo>
                <a:lnTo>
                  <a:pt x="3235988" y="2659394"/>
                </a:lnTo>
                <a:lnTo>
                  <a:pt x="0" y="26593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6751972" y="2127201"/>
            <a:ext cx="2154266" cy="517024"/>
          </a:xfrm>
          <a:custGeom>
            <a:avLst/>
            <a:gdLst/>
            <a:ahLst/>
            <a:cxnLst/>
            <a:rect r="r" b="b" t="t" l="l"/>
            <a:pathLst>
              <a:path h="517024" w="2154266">
                <a:moveTo>
                  <a:pt x="0" y="0"/>
                </a:moveTo>
                <a:lnTo>
                  <a:pt x="2154266" y="0"/>
                </a:lnTo>
                <a:lnTo>
                  <a:pt x="2154266" y="517024"/>
                </a:lnTo>
                <a:lnTo>
                  <a:pt x="0" y="51702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10800000">
            <a:off x="15263593" y="5847061"/>
            <a:ext cx="3616821" cy="3412964"/>
          </a:xfrm>
          <a:custGeom>
            <a:avLst/>
            <a:gdLst/>
            <a:ahLst/>
            <a:cxnLst/>
            <a:rect r="r" b="b" t="t" l="l"/>
            <a:pathLst>
              <a:path h="3412964" w="3616821">
                <a:moveTo>
                  <a:pt x="0" y="0"/>
                </a:moveTo>
                <a:lnTo>
                  <a:pt x="3616820" y="0"/>
                </a:lnTo>
                <a:lnTo>
                  <a:pt x="3616820" y="3412964"/>
                </a:lnTo>
                <a:lnTo>
                  <a:pt x="0" y="341296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1" id="11"/>
          <p:cNvSpPr txBox="true"/>
          <p:nvPr/>
        </p:nvSpPr>
        <p:spPr>
          <a:xfrm rot="0">
            <a:off x="3672273" y="2815617"/>
            <a:ext cx="10069419" cy="5977164"/>
          </a:xfrm>
          <a:prstGeom prst="rect">
            <a:avLst/>
          </a:prstGeom>
        </p:spPr>
        <p:txBody>
          <a:bodyPr anchor="t" rtlCol="false" tIns="0" lIns="0" bIns="0" rIns="0">
            <a:spAutoFit/>
          </a:bodyPr>
          <a:lstStyle/>
          <a:p>
            <a:pPr algn="ctr">
              <a:lnSpc>
                <a:spcPts val="5395"/>
              </a:lnSpc>
            </a:pPr>
            <a:r>
              <a:rPr lang="en-US" sz="3853">
                <a:solidFill>
                  <a:srgbClr val="000000"/>
                </a:solidFill>
                <a:latin typeface="Lovelo"/>
              </a:rPr>
              <a:t>ONCE UPON A TIME, THERE WAS A GIRL WHO LIKED MATHEMATICS VERY MUCH. HER PARENTS BOUGHT HER SOME TEMPLATES WITH NUMBERS, THE GIRL DISCOVERED THE MAGIC OF MULTIPLICATION BY 2, SO, GROWING UP, SHE WANTED VERY MUCH TO IMPLEMENT A GAME.</a:t>
            </a:r>
          </a:p>
          <a:p>
            <a:pPr algn="ctr">
              <a:lnSpc>
                <a:spcPts val="5395"/>
              </a:lnSpc>
            </a:pPr>
            <a:r>
              <a:rPr lang="en-US" sz="3853">
                <a:solidFill>
                  <a:srgbClr val="000000"/>
                </a:solidFill>
                <a:latin typeface="Lovelo"/>
              </a:rPr>
              <a:t>...AND THAT'S IT!</a:t>
            </a:r>
          </a:p>
          <a:p>
            <a:pPr algn="ctr">
              <a:lnSpc>
                <a:spcPts val="4555"/>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444" r="0" b="0"/>
            </a:stretch>
          </a:blipFill>
        </p:spPr>
      </p:sp>
      <p:sp>
        <p:nvSpPr>
          <p:cNvPr name="Freeform 3" id="3"/>
          <p:cNvSpPr/>
          <p:nvPr/>
        </p:nvSpPr>
        <p:spPr>
          <a:xfrm flipH="false" flipV="false" rot="-8100000">
            <a:off x="13736416" y="7454690"/>
            <a:ext cx="3305515" cy="3119204"/>
          </a:xfrm>
          <a:custGeom>
            <a:avLst/>
            <a:gdLst/>
            <a:ahLst/>
            <a:cxnLst/>
            <a:rect r="r" b="b" t="t" l="l"/>
            <a:pathLst>
              <a:path h="3119204" w="3305515">
                <a:moveTo>
                  <a:pt x="0" y="0"/>
                </a:moveTo>
                <a:lnTo>
                  <a:pt x="3305514" y="0"/>
                </a:lnTo>
                <a:lnTo>
                  <a:pt x="3305514" y="3119204"/>
                </a:lnTo>
                <a:lnTo>
                  <a:pt x="0" y="31192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9307286" y="-1032766"/>
            <a:ext cx="3305515" cy="3119204"/>
          </a:xfrm>
          <a:custGeom>
            <a:avLst/>
            <a:gdLst/>
            <a:ahLst/>
            <a:cxnLst/>
            <a:rect r="r" b="b" t="t" l="l"/>
            <a:pathLst>
              <a:path h="3119204" w="3305515">
                <a:moveTo>
                  <a:pt x="0" y="0"/>
                </a:moveTo>
                <a:lnTo>
                  <a:pt x="3305515" y="0"/>
                </a:lnTo>
                <a:lnTo>
                  <a:pt x="3305515" y="3119204"/>
                </a:lnTo>
                <a:lnTo>
                  <a:pt x="0" y="31192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726074" y="526836"/>
            <a:ext cx="3088777" cy="2515949"/>
          </a:xfrm>
          <a:custGeom>
            <a:avLst/>
            <a:gdLst/>
            <a:ahLst/>
            <a:cxnLst/>
            <a:rect r="r" b="b" t="t" l="l"/>
            <a:pathLst>
              <a:path h="2515949" w="3088777">
                <a:moveTo>
                  <a:pt x="0" y="0"/>
                </a:moveTo>
                <a:lnTo>
                  <a:pt x="3088777" y="0"/>
                </a:lnTo>
                <a:lnTo>
                  <a:pt x="3088777" y="2515949"/>
                </a:lnTo>
                <a:lnTo>
                  <a:pt x="0" y="25159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426732">
            <a:off x="1042688" y="1945260"/>
            <a:ext cx="3905556" cy="468667"/>
          </a:xfrm>
          <a:custGeom>
            <a:avLst/>
            <a:gdLst/>
            <a:ahLst/>
            <a:cxnLst/>
            <a:rect r="r" b="b" t="t" l="l"/>
            <a:pathLst>
              <a:path h="468667" w="3905556">
                <a:moveTo>
                  <a:pt x="0" y="0"/>
                </a:moveTo>
                <a:lnTo>
                  <a:pt x="3905556" y="0"/>
                </a:lnTo>
                <a:lnTo>
                  <a:pt x="3905556" y="468667"/>
                </a:lnTo>
                <a:lnTo>
                  <a:pt x="0" y="46866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7029804" y="1705284"/>
            <a:ext cx="6564039" cy="4910753"/>
          </a:xfrm>
          <a:custGeom>
            <a:avLst/>
            <a:gdLst/>
            <a:ahLst/>
            <a:cxnLst/>
            <a:rect r="r" b="b" t="t" l="l"/>
            <a:pathLst>
              <a:path h="4910753" w="6564039">
                <a:moveTo>
                  <a:pt x="0" y="0"/>
                </a:moveTo>
                <a:lnTo>
                  <a:pt x="6564040" y="0"/>
                </a:lnTo>
                <a:lnTo>
                  <a:pt x="6564040" y="4910752"/>
                </a:lnTo>
                <a:lnTo>
                  <a:pt x="0" y="491075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8315402" y="6742811"/>
            <a:ext cx="4204243" cy="1612901"/>
          </a:xfrm>
          <a:custGeom>
            <a:avLst/>
            <a:gdLst/>
            <a:ahLst/>
            <a:cxnLst/>
            <a:rect r="r" b="b" t="t" l="l"/>
            <a:pathLst>
              <a:path h="1612901" w="4204243">
                <a:moveTo>
                  <a:pt x="0" y="0"/>
                </a:moveTo>
                <a:lnTo>
                  <a:pt x="4204244" y="0"/>
                </a:lnTo>
                <a:lnTo>
                  <a:pt x="4204244" y="1612900"/>
                </a:lnTo>
                <a:lnTo>
                  <a:pt x="0" y="16129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583960" y="4517586"/>
            <a:ext cx="5329442" cy="5269486"/>
          </a:xfrm>
          <a:custGeom>
            <a:avLst/>
            <a:gdLst/>
            <a:ahLst/>
            <a:cxnLst/>
            <a:rect r="r" b="b" t="t" l="l"/>
            <a:pathLst>
              <a:path h="5269486" w="5329442">
                <a:moveTo>
                  <a:pt x="0" y="0"/>
                </a:moveTo>
                <a:lnTo>
                  <a:pt x="5329443" y="0"/>
                </a:lnTo>
                <a:lnTo>
                  <a:pt x="5329443" y="5269486"/>
                </a:lnTo>
                <a:lnTo>
                  <a:pt x="0" y="5269486"/>
                </a:lnTo>
                <a:lnTo>
                  <a:pt x="0" y="0"/>
                </a:lnTo>
                <a:close/>
              </a:path>
            </a:pathLst>
          </a:custGeom>
          <a:blipFill>
            <a:blip r:embed="rId13"/>
            <a:stretch>
              <a:fillRect l="0" t="0" r="0" b="0"/>
            </a:stretch>
          </a:blipFill>
        </p:spPr>
      </p:sp>
      <p:sp>
        <p:nvSpPr>
          <p:cNvPr name="Freeform 10" id="10"/>
          <p:cNvSpPr/>
          <p:nvPr/>
        </p:nvSpPr>
        <p:spPr>
          <a:xfrm flipH="false" flipV="false" rot="0">
            <a:off x="12981793" y="2653903"/>
            <a:ext cx="2407380" cy="2238339"/>
          </a:xfrm>
          <a:custGeom>
            <a:avLst/>
            <a:gdLst/>
            <a:ahLst/>
            <a:cxnLst/>
            <a:rect r="r" b="b" t="t" l="l"/>
            <a:pathLst>
              <a:path h="2238339" w="2407380">
                <a:moveTo>
                  <a:pt x="0" y="0"/>
                </a:moveTo>
                <a:lnTo>
                  <a:pt x="2407380" y="0"/>
                </a:lnTo>
                <a:lnTo>
                  <a:pt x="2407380" y="2238339"/>
                </a:lnTo>
                <a:lnTo>
                  <a:pt x="0" y="2238339"/>
                </a:lnTo>
                <a:lnTo>
                  <a:pt x="0" y="0"/>
                </a:lnTo>
                <a:close/>
              </a:path>
            </a:pathLst>
          </a:custGeom>
          <a:blipFill>
            <a:blip r:embed="rId14"/>
            <a:stretch>
              <a:fillRect l="0" t="0" r="0" b="0"/>
            </a:stretch>
          </a:blipFill>
        </p:spPr>
      </p:sp>
      <p:sp>
        <p:nvSpPr>
          <p:cNvPr name="TextBox 11" id="11"/>
          <p:cNvSpPr txBox="true"/>
          <p:nvPr/>
        </p:nvSpPr>
        <p:spPr>
          <a:xfrm rot="0">
            <a:off x="1585880" y="1171575"/>
            <a:ext cx="6468944" cy="1870354"/>
          </a:xfrm>
          <a:prstGeom prst="rect">
            <a:avLst/>
          </a:prstGeom>
        </p:spPr>
        <p:txBody>
          <a:bodyPr anchor="t" rtlCol="false" tIns="0" lIns="0" bIns="0" rIns="0">
            <a:spAutoFit/>
          </a:bodyPr>
          <a:lstStyle/>
          <a:p>
            <a:pPr algn="ctr">
              <a:lnSpc>
                <a:spcPts val="7260"/>
              </a:lnSpc>
            </a:pPr>
            <a:r>
              <a:rPr lang="en-US" sz="7260" spc="464">
                <a:solidFill>
                  <a:srgbClr val="FFFFFF"/>
                </a:solidFill>
                <a:latin typeface="Six Hands Brush"/>
              </a:rPr>
              <a:t>WHAT IS 2048 GAME?</a:t>
            </a:r>
          </a:p>
        </p:txBody>
      </p:sp>
      <p:sp>
        <p:nvSpPr>
          <p:cNvPr name="TextBox 12" id="12"/>
          <p:cNvSpPr txBox="true"/>
          <p:nvPr/>
        </p:nvSpPr>
        <p:spPr>
          <a:xfrm rot="0">
            <a:off x="14895255" y="742764"/>
            <a:ext cx="2765399" cy="1436829"/>
          </a:xfrm>
          <a:prstGeom prst="rect">
            <a:avLst/>
          </a:prstGeom>
        </p:spPr>
        <p:txBody>
          <a:bodyPr anchor="t" rtlCol="false" tIns="0" lIns="0" bIns="0" rIns="0">
            <a:spAutoFit/>
          </a:bodyPr>
          <a:lstStyle/>
          <a:p>
            <a:pPr algn="ctr">
              <a:lnSpc>
                <a:spcPts val="3839"/>
              </a:lnSpc>
            </a:pPr>
            <a:r>
              <a:rPr lang="en-US" sz="2742">
                <a:solidFill>
                  <a:srgbClr val="EB04A3"/>
                </a:solidFill>
                <a:latin typeface="Cardo"/>
              </a:rPr>
              <a:t>IMPLEMENTED </a:t>
            </a:r>
          </a:p>
          <a:p>
            <a:pPr algn="ctr">
              <a:lnSpc>
                <a:spcPts val="3839"/>
              </a:lnSpc>
            </a:pPr>
            <a:r>
              <a:rPr lang="en-US" sz="2742">
                <a:solidFill>
                  <a:srgbClr val="EB04A3"/>
                </a:solidFill>
                <a:latin typeface="Cardo"/>
              </a:rPr>
              <a:t>IN </a:t>
            </a:r>
          </a:p>
          <a:p>
            <a:pPr algn="ctr">
              <a:lnSpc>
                <a:spcPts val="3839"/>
              </a:lnSpc>
              <a:spcBef>
                <a:spcPct val="0"/>
              </a:spcBef>
            </a:pPr>
            <a:r>
              <a:rPr lang="en-US" sz="2742">
                <a:solidFill>
                  <a:srgbClr val="EB04A3"/>
                </a:solidFill>
                <a:latin typeface="Cardo"/>
              </a:rPr>
              <a:t>VBA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444" r="0" b="0"/>
            </a:stretch>
          </a:blipFill>
        </p:spPr>
      </p:sp>
      <p:grpSp>
        <p:nvGrpSpPr>
          <p:cNvPr name="Group 3" id="3"/>
          <p:cNvGrpSpPr/>
          <p:nvPr/>
        </p:nvGrpSpPr>
        <p:grpSpPr>
          <a:xfrm rot="5400000">
            <a:off x="5017073" y="-2774910"/>
            <a:ext cx="8478698" cy="16005755"/>
            <a:chOff x="0" y="0"/>
            <a:chExt cx="11304931" cy="21341007"/>
          </a:xfrm>
        </p:grpSpPr>
        <p:sp>
          <p:nvSpPr>
            <p:cNvPr name="Freeform 4" id="4"/>
            <p:cNvSpPr/>
            <p:nvPr/>
          </p:nvSpPr>
          <p:spPr>
            <a:xfrm flipH="true" flipV="true" rot="0">
              <a:off x="368533" y="14637432"/>
              <a:ext cx="10467306" cy="6703575"/>
            </a:xfrm>
            <a:custGeom>
              <a:avLst/>
              <a:gdLst/>
              <a:ahLst/>
              <a:cxnLst/>
              <a:rect r="r" b="b" t="t" l="l"/>
              <a:pathLst>
                <a:path h="6703575" w="10467306">
                  <a:moveTo>
                    <a:pt x="10467305" y="6703575"/>
                  </a:moveTo>
                  <a:lnTo>
                    <a:pt x="0" y="6703575"/>
                  </a:lnTo>
                  <a:lnTo>
                    <a:pt x="0" y="0"/>
                  </a:lnTo>
                  <a:lnTo>
                    <a:pt x="10467305" y="0"/>
                  </a:lnTo>
                  <a:lnTo>
                    <a:pt x="10467305" y="6703575"/>
                  </a:lnTo>
                  <a:close/>
                </a:path>
              </a:pathLst>
            </a:custGeom>
            <a:blipFill>
              <a:blip r:embed="rId3">
                <a:extLst>
                  <a:ext uri="{96DAC541-7B7A-43D3-8B79-37D633B846F1}">
                    <asvg:svgBlip xmlns:asvg="http://schemas.microsoft.com/office/drawing/2016/SVG/main" r:embed="rId4"/>
                  </a:ext>
                </a:extLst>
              </a:blip>
              <a:stretch>
                <a:fillRect l="0" t="0" r="0" b="-27187"/>
              </a:stretch>
            </a:blipFill>
          </p:spPr>
        </p:sp>
        <p:sp>
          <p:nvSpPr>
            <p:cNvPr name="Freeform 5" id="5"/>
            <p:cNvSpPr/>
            <p:nvPr/>
          </p:nvSpPr>
          <p:spPr>
            <a:xfrm flipH="false" flipV="false" rot="0">
              <a:off x="368533" y="14309685"/>
              <a:ext cx="10724576" cy="6161526"/>
            </a:xfrm>
            <a:custGeom>
              <a:avLst/>
              <a:gdLst/>
              <a:ahLst/>
              <a:cxnLst/>
              <a:rect r="r" b="b" t="t" l="l"/>
              <a:pathLst>
                <a:path h="6161526" w="10724576">
                  <a:moveTo>
                    <a:pt x="0" y="0"/>
                  </a:moveTo>
                  <a:lnTo>
                    <a:pt x="10724576" y="0"/>
                  </a:lnTo>
                  <a:lnTo>
                    <a:pt x="10724576" y="6161526"/>
                  </a:lnTo>
                  <a:lnTo>
                    <a:pt x="0" y="6161526"/>
                  </a:lnTo>
                  <a:lnTo>
                    <a:pt x="0" y="0"/>
                  </a:lnTo>
                  <a:close/>
                </a:path>
              </a:pathLst>
            </a:custGeom>
            <a:blipFill>
              <a:blip r:embed="rId3">
                <a:extLst>
                  <a:ext uri="{96DAC541-7B7A-43D3-8B79-37D633B846F1}">
                    <asvg:svgBlip xmlns:asvg="http://schemas.microsoft.com/office/drawing/2016/SVG/main" r:embed="rId4"/>
                  </a:ext>
                </a:extLst>
              </a:blip>
              <a:stretch>
                <a:fillRect l="0" t="0" r="0" b="-41777"/>
              </a:stretch>
            </a:blipFill>
          </p:spPr>
        </p:sp>
        <p:sp>
          <p:nvSpPr>
            <p:cNvPr name="Freeform 6" id="6"/>
            <p:cNvSpPr/>
            <p:nvPr/>
          </p:nvSpPr>
          <p:spPr>
            <a:xfrm flipH="true" flipV="true" rot="-5400000">
              <a:off x="-2498705" y="3439294"/>
              <a:ext cx="16829292" cy="10777980"/>
            </a:xfrm>
            <a:custGeom>
              <a:avLst/>
              <a:gdLst/>
              <a:ahLst/>
              <a:cxnLst/>
              <a:rect r="r" b="b" t="t" l="l"/>
              <a:pathLst>
                <a:path h="10777980" w="16829292">
                  <a:moveTo>
                    <a:pt x="16829291" y="10777980"/>
                  </a:moveTo>
                  <a:lnTo>
                    <a:pt x="0" y="10777980"/>
                  </a:lnTo>
                  <a:lnTo>
                    <a:pt x="0" y="0"/>
                  </a:lnTo>
                  <a:lnTo>
                    <a:pt x="16829291" y="0"/>
                  </a:lnTo>
                  <a:lnTo>
                    <a:pt x="16829291" y="10777980"/>
                  </a:lnTo>
                  <a:close/>
                </a:path>
              </a:pathLst>
            </a:custGeom>
            <a:blipFill>
              <a:blip r:embed="rId3">
                <a:extLst>
                  <a:ext uri="{96DAC541-7B7A-43D3-8B79-37D633B846F1}">
                    <asvg:svgBlip xmlns:asvg="http://schemas.microsoft.com/office/drawing/2016/SVG/main" r:embed="rId4"/>
                  </a:ext>
                </a:extLst>
              </a:blip>
              <a:stretch>
                <a:fillRect l="0" t="0" r="0" b="-27187"/>
              </a:stretch>
            </a:blipFill>
          </p:spPr>
        </p:sp>
        <p:sp>
          <p:nvSpPr>
            <p:cNvPr name="Freeform 7" id="7"/>
            <p:cNvSpPr/>
            <p:nvPr/>
          </p:nvSpPr>
          <p:spPr>
            <a:xfrm flipH="false" flipV="false" rot="-5400000">
              <a:off x="-3668227" y="3668227"/>
              <a:ext cx="17242930" cy="9906476"/>
            </a:xfrm>
            <a:custGeom>
              <a:avLst/>
              <a:gdLst/>
              <a:ahLst/>
              <a:cxnLst/>
              <a:rect r="r" b="b" t="t" l="l"/>
              <a:pathLst>
                <a:path h="9906476" w="17242930">
                  <a:moveTo>
                    <a:pt x="0" y="0"/>
                  </a:moveTo>
                  <a:lnTo>
                    <a:pt x="17242930" y="0"/>
                  </a:lnTo>
                  <a:lnTo>
                    <a:pt x="17242930" y="9906476"/>
                  </a:lnTo>
                  <a:lnTo>
                    <a:pt x="0" y="9906476"/>
                  </a:lnTo>
                  <a:lnTo>
                    <a:pt x="0" y="0"/>
                  </a:lnTo>
                  <a:close/>
                </a:path>
              </a:pathLst>
            </a:custGeom>
            <a:blipFill>
              <a:blip r:embed="rId3">
                <a:extLst>
                  <a:ext uri="{96DAC541-7B7A-43D3-8B79-37D633B846F1}">
                    <asvg:svgBlip xmlns:asvg="http://schemas.microsoft.com/office/drawing/2016/SVG/main" r:embed="rId4"/>
                  </a:ext>
                </a:extLst>
              </a:blip>
              <a:stretch>
                <a:fillRect l="0" t="0" r="0" b="-41777"/>
              </a:stretch>
            </a:blipFill>
          </p:spPr>
        </p:sp>
      </p:grpSp>
      <p:sp>
        <p:nvSpPr>
          <p:cNvPr name="Freeform 8" id="8"/>
          <p:cNvSpPr/>
          <p:nvPr/>
        </p:nvSpPr>
        <p:spPr>
          <a:xfrm flipH="false" flipV="false" rot="0">
            <a:off x="1802130" y="3873864"/>
            <a:ext cx="4464118" cy="4439768"/>
          </a:xfrm>
          <a:custGeom>
            <a:avLst/>
            <a:gdLst/>
            <a:ahLst/>
            <a:cxnLst/>
            <a:rect r="r" b="b" t="t" l="l"/>
            <a:pathLst>
              <a:path h="4439768" w="4464118">
                <a:moveTo>
                  <a:pt x="0" y="0"/>
                </a:moveTo>
                <a:lnTo>
                  <a:pt x="4464118" y="0"/>
                </a:lnTo>
                <a:lnTo>
                  <a:pt x="4464118" y="4439768"/>
                </a:lnTo>
                <a:lnTo>
                  <a:pt x="0" y="44397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6993682" y="3652844"/>
            <a:ext cx="4525481" cy="4500796"/>
          </a:xfrm>
          <a:custGeom>
            <a:avLst/>
            <a:gdLst/>
            <a:ahLst/>
            <a:cxnLst/>
            <a:rect r="r" b="b" t="t" l="l"/>
            <a:pathLst>
              <a:path h="4500796" w="4525481">
                <a:moveTo>
                  <a:pt x="0" y="0"/>
                </a:moveTo>
                <a:lnTo>
                  <a:pt x="4525481" y="0"/>
                </a:lnTo>
                <a:lnTo>
                  <a:pt x="4525481" y="4500796"/>
                </a:lnTo>
                <a:lnTo>
                  <a:pt x="0" y="45007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2321140" y="3660526"/>
            <a:ext cx="4264271" cy="4241012"/>
          </a:xfrm>
          <a:custGeom>
            <a:avLst/>
            <a:gdLst/>
            <a:ahLst/>
            <a:cxnLst/>
            <a:rect r="r" b="b" t="t" l="l"/>
            <a:pathLst>
              <a:path h="4241012" w="4264271">
                <a:moveTo>
                  <a:pt x="0" y="0"/>
                </a:moveTo>
                <a:lnTo>
                  <a:pt x="4264272" y="0"/>
                </a:lnTo>
                <a:lnTo>
                  <a:pt x="4264272" y="4241012"/>
                </a:lnTo>
                <a:lnTo>
                  <a:pt x="0" y="424101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2947040" y="2148780"/>
            <a:ext cx="11739890" cy="1359346"/>
          </a:xfrm>
          <a:prstGeom prst="rect">
            <a:avLst/>
          </a:prstGeom>
        </p:spPr>
        <p:txBody>
          <a:bodyPr anchor="t" rtlCol="false" tIns="0" lIns="0" bIns="0" rIns="0">
            <a:spAutoFit/>
          </a:bodyPr>
          <a:lstStyle/>
          <a:p>
            <a:pPr algn="ctr">
              <a:lnSpc>
                <a:spcPts val="10107"/>
              </a:lnSpc>
            </a:pPr>
            <a:r>
              <a:rPr lang="en-US" sz="10107" spc="646">
                <a:solidFill>
                  <a:srgbClr val="000000"/>
                </a:solidFill>
                <a:latin typeface="Six Hands Brush"/>
              </a:rPr>
              <a:t> GAME RULES</a:t>
            </a:r>
          </a:p>
        </p:txBody>
      </p:sp>
      <p:sp>
        <p:nvSpPr>
          <p:cNvPr name="Freeform 12" id="12"/>
          <p:cNvSpPr/>
          <p:nvPr/>
        </p:nvSpPr>
        <p:spPr>
          <a:xfrm flipH="false" flipV="false" rot="2184736">
            <a:off x="12202133" y="1307604"/>
            <a:ext cx="1303838" cy="1107077"/>
          </a:xfrm>
          <a:custGeom>
            <a:avLst/>
            <a:gdLst/>
            <a:ahLst/>
            <a:cxnLst/>
            <a:rect r="r" b="b" t="t" l="l"/>
            <a:pathLst>
              <a:path h="1107077" w="1303838">
                <a:moveTo>
                  <a:pt x="0" y="0"/>
                </a:moveTo>
                <a:lnTo>
                  <a:pt x="1303837" y="0"/>
                </a:lnTo>
                <a:lnTo>
                  <a:pt x="1303837" y="1107077"/>
                </a:lnTo>
                <a:lnTo>
                  <a:pt x="0" y="110707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true" flipV="true" rot="-951934">
            <a:off x="647033" y="2447102"/>
            <a:ext cx="2713814" cy="1633222"/>
          </a:xfrm>
          <a:custGeom>
            <a:avLst/>
            <a:gdLst/>
            <a:ahLst/>
            <a:cxnLst/>
            <a:rect r="r" b="b" t="t" l="l"/>
            <a:pathLst>
              <a:path h="1633222" w="2713814">
                <a:moveTo>
                  <a:pt x="2713814" y="1633222"/>
                </a:moveTo>
                <a:lnTo>
                  <a:pt x="0" y="1633222"/>
                </a:lnTo>
                <a:lnTo>
                  <a:pt x="0" y="0"/>
                </a:lnTo>
                <a:lnTo>
                  <a:pt x="2713814" y="0"/>
                </a:lnTo>
                <a:lnTo>
                  <a:pt x="2713814" y="1633222"/>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4" id="14"/>
          <p:cNvSpPr/>
          <p:nvPr/>
        </p:nvSpPr>
        <p:spPr>
          <a:xfrm flipH="false" flipV="false" rot="9059424">
            <a:off x="5142145" y="4652372"/>
            <a:ext cx="1654416" cy="467373"/>
          </a:xfrm>
          <a:custGeom>
            <a:avLst/>
            <a:gdLst/>
            <a:ahLst/>
            <a:cxnLst/>
            <a:rect r="r" b="b" t="t" l="l"/>
            <a:pathLst>
              <a:path h="467373" w="1654416">
                <a:moveTo>
                  <a:pt x="0" y="0"/>
                </a:moveTo>
                <a:lnTo>
                  <a:pt x="1654417" y="0"/>
                </a:lnTo>
                <a:lnTo>
                  <a:pt x="1654417" y="467372"/>
                </a:lnTo>
                <a:lnTo>
                  <a:pt x="0" y="46737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5" id="15"/>
          <p:cNvSpPr/>
          <p:nvPr/>
        </p:nvSpPr>
        <p:spPr>
          <a:xfrm flipH="false" flipV="false" rot="0">
            <a:off x="2146229" y="6997682"/>
            <a:ext cx="3775919" cy="903855"/>
          </a:xfrm>
          <a:custGeom>
            <a:avLst/>
            <a:gdLst/>
            <a:ahLst/>
            <a:cxnLst/>
            <a:rect r="r" b="b" t="t" l="l"/>
            <a:pathLst>
              <a:path h="903855" w="3775919">
                <a:moveTo>
                  <a:pt x="0" y="0"/>
                </a:moveTo>
                <a:lnTo>
                  <a:pt x="3775919" y="0"/>
                </a:lnTo>
                <a:lnTo>
                  <a:pt x="3775919" y="903856"/>
                </a:lnTo>
                <a:lnTo>
                  <a:pt x="0" y="903856"/>
                </a:lnTo>
                <a:lnTo>
                  <a:pt x="0" y="0"/>
                </a:lnTo>
                <a:close/>
              </a:path>
            </a:pathLst>
          </a:custGeom>
          <a:blipFill>
            <a:blip r:embed="rId17"/>
            <a:stretch>
              <a:fillRect l="0" t="0" r="0" b="0"/>
            </a:stretch>
          </a:blipFill>
        </p:spPr>
      </p:sp>
      <p:sp>
        <p:nvSpPr>
          <p:cNvPr name="Freeform 16" id="16"/>
          <p:cNvSpPr/>
          <p:nvPr/>
        </p:nvSpPr>
        <p:spPr>
          <a:xfrm flipH="false" flipV="false" rot="0">
            <a:off x="7323582" y="7151960"/>
            <a:ext cx="3865681" cy="1499156"/>
          </a:xfrm>
          <a:custGeom>
            <a:avLst/>
            <a:gdLst/>
            <a:ahLst/>
            <a:cxnLst/>
            <a:rect r="r" b="b" t="t" l="l"/>
            <a:pathLst>
              <a:path h="1499156" w="3865681">
                <a:moveTo>
                  <a:pt x="0" y="0"/>
                </a:moveTo>
                <a:lnTo>
                  <a:pt x="3865681" y="0"/>
                </a:lnTo>
                <a:lnTo>
                  <a:pt x="3865681" y="1499156"/>
                </a:lnTo>
                <a:lnTo>
                  <a:pt x="0" y="1499156"/>
                </a:lnTo>
                <a:lnTo>
                  <a:pt x="0" y="0"/>
                </a:lnTo>
                <a:close/>
              </a:path>
            </a:pathLst>
          </a:custGeom>
          <a:blipFill>
            <a:blip r:embed="rId18"/>
            <a:stretch>
              <a:fillRect l="0" t="0" r="0" b="0"/>
            </a:stretch>
          </a:blipFill>
        </p:spPr>
      </p:sp>
      <p:sp>
        <p:nvSpPr>
          <p:cNvPr name="Freeform 17" id="17"/>
          <p:cNvSpPr/>
          <p:nvPr/>
        </p:nvSpPr>
        <p:spPr>
          <a:xfrm flipH="false" flipV="false" rot="0">
            <a:off x="13458156" y="7048275"/>
            <a:ext cx="1814136" cy="1814136"/>
          </a:xfrm>
          <a:custGeom>
            <a:avLst/>
            <a:gdLst/>
            <a:ahLst/>
            <a:cxnLst/>
            <a:rect r="r" b="b" t="t" l="l"/>
            <a:pathLst>
              <a:path h="1814136" w="1814136">
                <a:moveTo>
                  <a:pt x="0" y="0"/>
                </a:moveTo>
                <a:lnTo>
                  <a:pt x="1814136" y="0"/>
                </a:lnTo>
                <a:lnTo>
                  <a:pt x="1814136" y="1814136"/>
                </a:lnTo>
                <a:lnTo>
                  <a:pt x="0" y="1814136"/>
                </a:lnTo>
                <a:lnTo>
                  <a:pt x="0" y="0"/>
                </a:lnTo>
                <a:close/>
              </a:path>
            </a:pathLst>
          </a:custGeom>
          <a:blipFill>
            <a:blip r:embed="rId19"/>
            <a:stretch>
              <a:fillRect l="0" t="0" r="0" b="0"/>
            </a:stretch>
          </a:blipFill>
        </p:spPr>
      </p:sp>
      <p:sp>
        <p:nvSpPr>
          <p:cNvPr name="TextBox 18" id="18"/>
          <p:cNvSpPr txBox="true"/>
          <p:nvPr/>
        </p:nvSpPr>
        <p:spPr>
          <a:xfrm rot="0">
            <a:off x="2190941" y="4424179"/>
            <a:ext cx="3207792" cy="2939076"/>
          </a:xfrm>
          <a:prstGeom prst="rect">
            <a:avLst/>
          </a:prstGeom>
        </p:spPr>
        <p:txBody>
          <a:bodyPr anchor="t" rtlCol="false" tIns="0" lIns="0" bIns="0" rIns="0">
            <a:spAutoFit/>
          </a:bodyPr>
          <a:lstStyle/>
          <a:p>
            <a:pPr algn="ctr">
              <a:lnSpc>
                <a:spcPts val="4575"/>
              </a:lnSpc>
            </a:pPr>
            <a:r>
              <a:rPr lang="en-US" sz="3911">
                <a:solidFill>
                  <a:srgbClr val="000000"/>
                </a:solidFill>
                <a:latin typeface="Childos Arabic Semi-Bold"/>
              </a:rPr>
              <a:t>Join two pieces with the same number so that they add up</a:t>
            </a:r>
          </a:p>
          <a:p>
            <a:pPr algn="ctr">
              <a:lnSpc>
                <a:spcPts val="4575"/>
              </a:lnSpc>
            </a:pPr>
          </a:p>
        </p:txBody>
      </p:sp>
      <p:sp>
        <p:nvSpPr>
          <p:cNvPr name="TextBox 19" id="19"/>
          <p:cNvSpPr txBox="true"/>
          <p:nvPr/>
        </p:nvSpPr>
        <p:spPr>
          <a:xfrm rot="0">
            <a:off x="7638915" y="4150089"/>
            <a:ext cx="3238241" cy="3520101"/>
          </a:xfrm>
          <a:prstGeom prst="rect">
            <a:avLst/>
          </a:prstGeom>
        </p:spPr>
        <p:txBody>
          <a:bodyPr anchor="t" rtlCol="false" tIns="0" lIns="0" bIns="0" rIns="0">
            <a:spAutoFit/>
          </a:bodyPr>
          <a:lstStyle/>
          <a:p>
            <a:pPr algn="ctr">
              <a:lnSpc>
                <a:spcPts val="4575"/>
              </a:lnSpc>
            </a:pPr>
            <a:r>
              <a:rPr lang="en-US" sz="3911">
                <a:solidFill>
                  <a:srgbClr val="000000"/>
                </a:solidFill>
                <a:latin typeface="Childos Arabic Semi-Bold"/>
              </a:rPr>
              <a:t>For this use the up, down, left, right buttons located on the game interface</a:t>
            </a:r>
          </a:p>
          <a:p>
            <a:pPr algn="ctr">
              <a:lnSpc>
                <a:spcPts val="4575"/>
              </a:lnSpc>
            </a:pPr>
          </a:p>
        </p:txBody>
      </p:sp>
      <p:sp>
        <p:nvSpPr>
          <p:cNvPr name="TextBox 20" id="20"/>
          <p:cNvSpPr txBox="true"/>
          <p:nvPr/>
        </p:nvSpPr>
        <p:spPr>
          <a:xfrm rot="0">
            <a:off x="12473111" y="3995471"/>
            <a:ext cx="4026576" cy="3520101"/>
          </a:xfrm>
          <a:prstGeom prst="rect">
            <a:avLst/>
          </a:prstGeom>
        </p:spPr>
        <p:txBody>
          <a:bodyPr anchor="t" rtlCol="false" tIns="0" lIns="0" bIns="0" rIns="0">
            <a:spAutoFit/>
          </a:bodyPr>
          <a:lstStyle/>
          <a:p>
            <a:pPr algn="ctr">
              <a:lnSpc>
                <a:spcPts val="4575"/>
              </a:lnSpc>
            </a:pPr>
            <a:r>
              <a:rPr lang="en-US" sz="3911">
                <a:solidFill>
                  <a:srgbClr val="000000"/>
                </a:solidFill>
                <a:latin typeface="Childos Arabic Semi-Bold"/>
              </a:rPr>
              <a:t>Use your intelligence to form a strong strategy to reach the number 2048</a:t>
            </a:r>
          </a:p>
          <a:p>
            <a:pPr algn="ctr">
              <a:lnSpc>
                <a:spcPts val="4575"/>
              </a:lnSpc>
            </a:pPr>
          </a:p>
        </p:txBody>
      </p:sp>
      <p:sp>
        <p:nvSpPr>
          <p:cNvPr name="TextBox 21" id="21"/>
          <p:cNvSpPr txBox="true"/>
          <p:nvPr/>
        </p:nvSpPr>
        <p:spPr>
          <a:xfrm rot="0">
            <a:off x="8000420" y="9010104"/>
            <a:ext cx="2518529" cy="838226"/>
          </a:xfrm>
          <a:prstGeom prst="rect">
            <a:avLst/>
          </a:prstGeom>
        </p:spPr>
        <p:txBody>
          <a:bodyPr anchor="t" rtlCol="false" tIns="0" lIns="0" bIns="0" rIns="0">
            <a:spAutoFit/>
          </a:bodyPr>
          <a:lstStyle/>
          <a:p>
            <a:pPr algn="ctr">
              <a:lnSpc>
                <a:spcPts val="5857"/>
              </a:lnSpc>
              <a:spcBef>
                <a:spcPct val="0"/>
              </a:spcBef>
            </a:pPr>
            <a:r>
              <a:rPr lang="en-US" sz="5006">
                <a:solidFill>
                  <a:srgbClr val="EDEB24"/>
                </a:solidFill>
                <a:latin typeface="Bungee"/>
              </a:rPr>
              <a:t>Enjoy!</a:t>
            </a:r>
          </a:p>
        </p:txBody>
      </p:sp>
      <p:sp>
        <p:nvSpPr>
          <p:cNvPr name="TextBox 22" id="22"/>
          <p:cNvSpPr txBox="true"/>
          <p:nvPr/>
        </p:nvSpPr>
        <p:spPr>
          <a:xfrm rot="0">
            <a:off x="13399722" y="7515572"/>
            <a:ext cx="1931005" cy="956583"/>
          </a:xfrm>
          <a:prstGeom prst="rect">
            <a:avLst/>
          </a:prstGeom>
        </p:spPr>
        <p:txBody>
          <a:bodyPr anchor="t" rtlCol="false" tIns="0" lIns="0" bIns="0" rIns="0">
            <a:spAutoFit/>
          </a:bodyPr>
          <a:lstStyle/>
          <a:p>
            <a:pPr algn="ctr">
              <a:lnSpc>
                <a:spcPts val="7404"/>
              </a:lnSpc>
              <a:spcBef>
                <a:spcPct val="0"/>
              </a:spcBef>
            </a:pPr>
            <a:r>
              <a:rPr lang="en-US" sz="6328">
                <a:solidFill>
                  <a:srgbClr val="EB04A3"/>
                </a:solidFill>
                <a:latin typeface="Bebas Neue Bold"/>
              </a:rPr>
              <a:t>2048</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444" r="0" b="0"/>
            </a:stretch>
          </a:blipFill>
        </p:spPr>
      </p:sp>
      <p:sp>
        <p:nvSpPr>
          <p:cNvPr name="Freeform 3" id="3"/>
          <p:cNvSpPr/>
          <p:nvPr/>
        </p:nvSpPr>
        <p:spPr>
          <a:xfrm flipH="false" flipV="false" rot="0">
            <a:off x="3444439" y="1613655"/>
            <a:ext cx="5699561" cy="825618"/>
          </a:xfrm>
          <a:custGeom>
            <a:avLst/>
            <a:gdLst/>
            <a:ahLst/>
            <a:cxnLst/>
            <a:rect r="r" b="b" t="t" l="l"/>
            <a:pathLst>
              <a:path h="825618" w="5699561">
                <a:moveTo>
                  <a:pt x="0" y="0"/>
                </a:moveTo>
                <a:lnTo>
                  <a:pt x="5699561" y="0"/>
                </a:lnTo>
                <a:lnTo>
                  <a:pt x="5699561" y="825618"/>
                </a:lnTo>
                <a:lnTo>
                  <a:pt x="0" y="8256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621785"/>
            <a:ext cx="7544746" cy="1783714"/>
          </a:xfrm>
          <a:prstGeom prst="rect">
            <a:avLst/>
          </a:prstGeom>
        </p:spPr>
        <p:txBody>
          <a:bodyPr anchor="t" rtlCol="false" tIns="0" lIns="0" bIns="0" rIns="0">
            <a:spAutoFit/>
          </a:bodyPr>
          <a:lstStyle/>
          <a:p>
            <a:pPr marL="0" indent="0" lvl="0">
              <a:lnSpc>
                <a:spcPts val="14560"/>
              </a:lnSpc>
              <a:spcBef>
                <a:spcPct val="0"/>
              </a:spcBef>
            </a:pPr>
            <a:r>
              <a:rPr lang="en-US" sz="10400">
                <a:solidFill>
                  <a:srgbClr val="FFFFFF"/>
                </a:solidFill>
                <a:latin typeface="Six Hands Brush"/>
              </a:rPr>
              <a:t>RULES OF USE</a:t>
            </a:r>
          </a:p>
        </p:txBody>
      </p:sp>
      <p:sp>
        <p:nvSpPr>
          <p:cNvPr name="Freeform 5" id="5"/>
          <p:cNvSpPr/>
          <p:nvPr/>
        </p:nvSpPr>
        <p:spPr>
          <a:xfrm flipH="false" flipV="false" rot="207604">
            <a:off x="4500733" y="37484"/>
            <a:ext cx="1274835" cy="1082451"/>
          </a:xfrm>
          <a:custGeom>
            <a:avLst/>
            <a:gdLst/>
            <a:ahLst/>
            <a:cxnLst/>
            <a:rect r="r" b="b" t="t" l="l"/>
            <a:pathLst>
              <a:path h="1082451" w="1274835">
                <a:moveTo>
                  <a:pt x="0" y="0"/>
                </a:moveTo>
                <a:lnTo>
                  <a:pt x="1274835" y="0"/>
                </a:lnTo>
                <a:lnTo>
                  <a:pt x="1274835" y="1082451"/>
                </a:lnTo>
                <a:lnTo>
                  <a:pt x="0" y="10824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452716">
            <a:off x="750276" y="2459941"/>
            <a:ext cx="923850" cy="1435360"/>
          </a:xfrm>
          <a:custGeom>
            <a:avLst/>
            <a:gdLst/>
            <a:ahLst/>
            <a:cxnLst/>
            <a:rect r="r" b="b" t="t" l="l"/>
            <a:pathLst>
              <a:path h="1435360" w="923850">
                <a:moveTo>
                  <a:pt x="923850" y="0"/>
                </a:moveTo>
                <a:lnTo>
                  <a:pt x="0" y="0"/>
                </a:lnTo>
                <a:lnTo>
                  <a:pt x="0" y="1435360"/>
                </a:lnTo>
                <a:lnTo>
                  <a:pt x="923850" y="1435360"/>
                </a:lnTo>
                <a:lnTo>
                  <a:pt x="92385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902472" y="2553709"/>
            <a:ext cx="10906078" cy="7004197"/>
          </a:xfrm>
          <a:custGeom>
            <a:avLst/>
            <a:gdLst/>
            <a:ahLst/>
            <a:cxnLst/>
            <a:rect r="r" b="b" t="t" l="l"/>
            <a:pathLst>
              <a:path h="7004197" w="10906078">
                <a:moveTo>
                  <a:pt x="0" y="0"/>
                </a:moveTo>
                <a:lnTo>
                  <a:pt x="10906078" y="0"/>
                </a:lnTo>
                <a:lnTo>
                  <a:pt x="10906078" y="7004197"/>
                </a:lnTo>
                <a:lnTo>
                  <a:pt x="0" y="7004197"/>
                </a:lnTo>
                <a:lnTo>
                  <a:pt x="0" y="0"/>
                </a:lnTo>
                <a:close/>
              </a:path>
            </a:pathLst>
          </a:custGeom>
          <a:blipFill>
            <a:blip r:embed="rId9"/>
            <a:stretch>
              <a:fillRect l="0" t="0" r="0" b="0"/>
            </a:stretch>
          </a:blipFill>
        </p:spPr>
      </p:sp>
      <p:sp>
        <p:nvSpPr>
          <p:cNvPr name="Freeform 8" id="8"/>
          <p:cNvSpPr/>
          <p:nvPr/>
        </p:nvSpPr>
        <p:spPr>
          <a:xfrm flipH="false" flipV="false" rot="0">
            <a:off x="10243220" y="821810"/>
            <a:ext cx="5130661" cy="1431438"/>
          </a:xfrm>
          <a:custGeom>
            <a:avLst/>
            <a:gdLst/>
            <a:ahLst/>
            <a:cxnLst/>
            <a:rect r="r" b="b" t="t" l="l"/>
            <a:pathLst>
              <a:path h="1431438" w="5130661">
                <a:moveTo>
                  <a:pt x="0" y="0"/>
                </a:moveTo>
                <a:lnTo>
                  <a:pt x="5130661" y="0"/>
                </a:lnTo>
                <a:lnTo>
                  <a:pt x="5130661" y="1431439"/>
                </a:lnTo>
                <a:lnTo>
                  <a:pt x="0" y="1431439"/>
                </a:lnTo>
                <a:lnTo>
                  <a:pt x="0" y="0"/>
                </a:lnTo>
                <a:close/>
              </a:path>
            </a:pathLst>
          </a:custGeom>
          <a:blipFill>
            <a:blip r:embed="rId10"/>
            <a:stretch>
              <a:fillRect l="0" t="0" r="0" b="0"/>
            </a:stretch>
          </a:blipFill>
        </p:spPr>
      </p:sp>
      <p:sp>
        <p:nvSpPr>
          <p:cNvPr name="Freeform 9" id="9"/>
          <p:cNvSpPr/>
          <p:nvPr/>
        </p:nvSpPr>
        <p:spPr>
          <a:xfrm flipH="false" flipV="false" rot="-8562961">
            <a:off x="15495355" y="1400192"/>
            <a:ext cx="2524016" cy="1252543"/>
          </a:xfrm>
          <a:custGeom>
            <a:avLst/>
            <a:gdLst/>
            <a:ahLst/>
            <a:cxnLst/>
            <a:rect r="r" b="b" t="t" l="l"/>
            <a:pathLst>
              <a:path h="1252543" w="2524016">
                <a:moveTo>
                  <a:pt x="0" y="0"/>
                </a:moveTo>
                <a:lnTo>
                  <a:pt x="2524015" y="0"/>
                </a:lnTo>
                <a:lnTo>
                  <a:pt x="2524015" y="1252543"/>
                </a:lnTo>
                <a:lnTo>
                  <a:pt x="0" y="125254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pic>
        <p:nvPicPr>
          <p:cNvPr name="Picture 10" id="10"/>
          <p:cNvPicPr>
            <a:picLocks noChangeAspect="true"/>
          </p:cNvPicPr>
          <p:nvPr/>
        </p:nvPicPr>
        <p:blipFill>
          <a:blip r:embed="rId13"/>
          <a:srcRect l="0" t="0" r="0" b="0"/>
          <a:stretch>
            <a:fillRect/>
          </a:stretch>
        </p:blipFill>
        <p:spPr>
          <a:xfrm flipH="false" flipV="false" rot="10677112">
            <a:off x="12382800" y="7357947"/>
            <a:ext cx="1716350" cy="2067892"/>
          </a:xfrm>
          <a:prstGeom prst="rect">
            <a:avLst/>
          </a:prstGeom>
        </p:spPr>
      </p:pic>
      <p:sp>
        <p:nvSpPr>
          <p:cNvPr name="Freeform 11" id="11"/>
          <p:cNvSpPr/>
          <p:nvPr/>
        </p:nvSpPr>
        <p:spPr>
          <a:xfrm flipH="true" flipV="false" rot="-1532462">
            <a:off x="13077330" y="3320678"/>
            <a:ext cx="1477322" cy="1581623"/>
          </a:xfrm>
          <a:custGeom>
            <a:avLst/>
            <a:gdLst/>
            <a:ahLst/>
            <a:cxnLst/>
            <a:rect r="r" b="b" t="t" l="l"/>
            <a:pathLst>
              <a:path h="1581623" w="1477322">
                <a:moveTo>
                  <a:pt x="1477322" y="0"/>
                </a:moveTo>
                <a:lnTo>
                  <a:pt x="0" y="0"/>
                </a:lnTo>
                <a:lnTo>
                  <a:pt x="0" y="1581624"/>
                </a:lnTo>
                <a:lnTo>
                  <a:pt x="1477322" y="1581624"/>
                </a:lnTo>
                <a:lnTo>
                  <a:pt x="1477322"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2" id="12"/>
          <p:cNvSpPr txBox="true"/>
          <p:nvPr/>
        </p:nvSpPr>
        <p:spPr>
          <a:xfrm rot="0">
            <a:off x="13069371" y="2391648"/>
            <a:ext cx="4189929" cy="824865"/>
          </a:xfrm>
          <a:prstGeom prst="rect">
            <a:avLst/>
          </a:prstGeom>
        </p:spPr>
        <p:txBody>
          <a:bodyPr anchor="t" rtlCol="false" tIns="0" lIns="0" bIns="0" rIns="0">
            <a:spAutoFit/>
          </a:bodyPr>
          <a:lstStyle/>
          <a:p>
            <a:pPr algn="ctr">
              <a:lnSpc>
                <a:spcPts val="3359"/>
              </a:lnSpc>
            </a:pPr>
            <a:r>
              <a:rPr lang="en-US" sz="2400">
                <a:solidFill>
                  <a:srgbClr val="FFFFFF"/>
                </a:solidFill>
                <a:latin typeface="Abril Fatface"/>
              </a:rPr>
              <a:t>CHECK THE </a:t>
            </a:r>
            <a:r>
              <a:rPr lang="en-US" sz="2400">
                <a:solidFill>
                  <a:srgbClr val="13FA0E"/>
                </a:solidFill>
                <a:latin typeface="Abril Fatface"/>
              </a:rPr>
              <a:t>GREEN </a:t>
            </a:r>
            <a:r>
              <a:rPr lang="en-US" sz="2400">
                <a:solidFill>
                  <a:srgbClr val="FFFFFF"/>
                </a:solidFill>
                <a:latin typeface="Abril Fatface"/>
              </a:rPr>
              <a:t>BUTTON </a:t>
            </a:r>
          </a:p>
          <a:p>
            <a:pPr algn="ctr">
              <a:lnSpc>
                <a:spcPts val="3359"/>
              </a:lnSpc>
              <a:spcBef>
                <a:spcPct val="0"/>
              </a:spcBef>
            </a:pPr>
            <a:r>
              <a:rPr lang="en-US" sz="2400">
                <a:solidFill>
                  <a:srgbClr val="FFFFFF"/>
                </a:solidFill>
                <a:latin typeface="Abril Fatface"/>
              </a:rPr>
              <a:t>FROM EXCEL </a:t>
            </a:r>
          </a:p>
        </p:txBody>
      </p:sp>
      <p:sp>
        <p:nvSpPr>
          <p:cNvPr name="TextBox 13" id="13"/>
          <p:cNvSpPr txBox="true"/>
          <p:nvPr/>
        </p:nvSpPr>
        <p:spPr>
          <a:xfrm rot="0">
            <a:off x="14391238" y="8344268"/>
            <a:ext cx="3110746" cy="405765"/>
          </a:xfrm>
          <a:prstGeom prst="rect">
            <a:avLst/>
          </a:prstGeom>
        </p:spPr>
        <p:txBody>
          <a:bodyPr anchor="t" rtlCol="false" tIns="0" lIns="0" bIns="0" rIns="0">
            <a:spAutoFit/>
          </a:bodyPr>
          <a:lstStyle/>
          <a:p>
            <a:pPr algn="ctr">
              <a:lnSpc>
                <a:spcPts val="3359"/>
              </a:lnSpc>
              <a:spcBef>
                <a:spcPct val="0"/>
              </a:spcBef>
            </a:pPr>
            <a:r>
              <a:rPr lang="en-US" sz="2400">
                <a:solidFill>
                  <a:srgbClr val="FFFFFF"/>
                </a:solidFill>
                <a:latin typeface="Abril Fatface"/>
              </a:rPr>
              <a:t>PRESS  </a:t>
            </a:r>
            <a:r>
              <a:rPr lang="en-US" sz="2400">
                <a:solidFill>
                  <a:srgbClr val="A4F0FF"/>
                </a:solidFill>
                <a:latin typeface="Abril Fatface"/>
              </a:rPr>
              <a:t>ANY</a:t>
            </a:r>
            <a:r>
              <a:rPr lang="en-US" sz="2400">
                <a:solidFill>
                  <a:srgbClr val="FFFFFF"/>
                </a:solidFill>
                <a:latin typeface="Abril Fatface"/>
              </a:rPr>
              <a:t>  BUTTON </a:t>
            </a:r>
          </a:p>
        </p:txBody>
      </p:sp>
      <p:sp>
        <p:nvSpPr>
          <p:cNvPr name="TextBox 14" id="14"/>
          <p:cNvSpPr txBox="true"/>
          <p:nvPr/>
        </p:nvSpPr>
        <p:spPr>
          <a:xfrm rot="0">
            <a:off x="13749851" y="4563898"/>
            <a:ext cx="3882152" cy="824865"/>
          </a:xfrm>
          <a:prstGeom prst="rect">
            <a:avLst/>
          </a:prstGeom>
        </p:spPr>
        <p:txBody>
          <a:bodyPr anchor="t" rtlCol="false" tIns="0" lIns="0" bIns="0" rIns="0">
            <a:spAutoFit/>
          </a:bodyPr>
          <a:lstStyle/>
          <a:p>
            <a:pPr algn="ctr">
              <a:lnSpc>
                <a:spcPts val="3359"/>
              </a:lnSpc>
            </a:pPr>
            <a:r>
              <a:rPr lang="en-US" sz="2400">
                <a:solidFill>
                  <a:srgbClr val="FFFFFF"/>
                </a:solidFill>
                <a:latin typeface="Abril Fatface"/>
              </a:rPr>
              <a:t>PRESS  </a:t>
            </a:r>
            <a:r>
              <a:rPr lang="en-US" sz="2400">
                <a:solidFill>
                  <a:srgbClr val="FD82E5"/>
                </a:solidFill>
                <a:latin typeface="Abril Fatface"/>
              </a:rPr>
              <a:t>RESTART</a:t>
            </a:r>
            <a:r>
              <a:rPr lang="en-US" sz="2400">
                <a:solidFill>
                  <a:srgbClr val="FFFFFF"/>
                </a:solidFill>
                <a:latin typeface="Abril Fatface"/>
              </a:rPr>
              <a:t>  BUTTON</a:t>
            </a:r>
          </a:p>
          <a:p>
            <a:pPr algn="ctr">
              <a:lnSpc>
                <a:spcPts val="3359"/>
              </a:lnSpc>
              <a:spcBef>
                <a:spcPct val="0"/>
              </a:spcBef>
            </a:pPr>
            <a:r>
              <a:rPr lang="en-US" sz="2400">
                <a:solidFill>
                  <a:srgbClr val="FFFFFF"/>
                </a:solidFill>
                <a:latin typeface="Abril Fatface"/>
              </a:rPr>
              <a:t>FOR RETRY GAME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444" r="0" b="0"/>
            </a:stretch>
          </a:blipFill>
        </p:spPr>
      </p:sp>
      <p:sp>
        <p:nvSpPr>
          <p:cNvPr name="Freeform 3" id="3"/>
          <p:cNvSpPr/>
          <p:nvPr/>
        </p:nvSpPr>
        <p:spPr>
          <a:xfrm flipH="false" flipV="false" rot="5400000">
            <a:off x="-3750653" y="767038"/>
            <a:ext cx="14615196" cy="11904741"/>
          </a:xfrm>
          <a:custGeom>
            <a:avLst/>
            <a:gdLst/>
            <a:ahLst/>
            <a:cxnLst/>
            <a:rect r="r" b="b" t="t" l="l"/>
            <a:pathLst>
              <a:path h="11904741" w="14615196">
                <a:moveTo>
                  <a:pt x="0" y="0"/>
                </a:moveTo>
                <a:lnTo>
                  <a:pt x="14615196" y="0"/>
                </a:lnTo>
                <a:lnTo>
                  <a:pt x="14615196" y="11904741"/>
                </a:lnTo>
                <a:lnTo>
                  <a:pt x="0" y="119047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715470" y="1592948"/>
            <a:ext cx="6543830" cy="6139302"/>
          </a:xfrm>
          <a:custGeom>
            <a:avLst/>
            <a:gdLst/>
            <a:ahLst/>
            <a:cxnLst/>
            <a:rect r="r" b="b" t="t" l="l"/>
            <a:pathLst>
              <a:path h="6139302" w="6543830">
                <a:moveTo>
                  <a:pt x="0" y="0"/>
                </a:moveTo>
                <a:lnTo>
                  <a:pt x="6543830" y="0"/>
                </a:lnTo>
                <a:lnTo>
                  <a:pt x="6543830" y="6139302"/>
                </a:lnTo>
                <a:lnTo>
                  <a:pt x="0" y="61393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9109574">
            <a:off x="9445521" y="3322783"/>
            <a:ext cx="6182224" cy="5136866"/>
          </a:xfrm>
          <a:custGeom>
            <a:avLst/>
            <a:gdLst/>
            <a:ahLst/>
            <a:cxnLst/>
            <a:rect r="r" b="b" t="t" l="l"/>
            <a:pathLst>
              <a:path h="5136866" w="6182224">
                <a:moveTo>
                  <a:pt x="0" y="0"/>
                </a:moveTo>
                <a:lnTo>
                  <a:pt x="6182225" y="0"/>
                </a:lnTo>
                <a:lnTo>
                  <a:pt x="6182225" y="5136866"/>
                </a:lnTo>
                <a:lnTo>
                  <a:pt x="0" y="513686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1115212" y="3828662"/>
            <a:ext cx="6200023" cy="5939797"/>
          </a:xfrm>
          <a:prstGeom prst="rect">
            <a:avLst/>
          </a:prstGeom>
        </p:spPr>
        <p:txBody>
          <a:bodyPr anchor="t" rtlCol="false" tIns="0" lIns="0" bIns="0" rIns="0">
            <a:spAutoFit/>
          </a:bodyPr>
          <a:lstStyle/>
          <a:p>
            <a:pPr>
              <a:lnSpc>
                <a:spcPts val="4682"/>
              </a:lnSpc>
            </a:pPr>
            <a:r>
              <a:rPr lang="en-US" sz="4001">
                <a:solidFill>
                  <a:srgbClr val="000000"/>
                </a:solidFill>
                <a:latin typeface="Childos Arabic Semi-Bold"/>
              </a:rPr>
              <a:t>        The score is actually the sum of the pieces on the game board.</a:t>
            </a:r>
          </a:p>
          <a:p>
            <a:pPr>
              <a:lnSpc>
                <a:spcPts val="4682"/>
              </a:lnSpc>
            </a:pPr>
            <a:r>
              <a:rPr lang="en-US" sz="4001">
                <a:solidFill>
                  <a:srgbClr val="000000"/>
                </a:solidFill>
                <a:latin typeface="Childos Arabic"/>
              </a:rPr>
              <a:t>        </a:t>
            </a:r>
            <a:r>
              <a:rPr lang="en-US" sz="4001">
                <a:solidFill>
                  <a:srgbClr val="000000"/>
                </a:solidFill>
                <a:latin typeface="Childos Arabic Semi-Bold"/>
              </a:rPr>
              <a:t>Important to mention is that the logic behind the game adds either a piece of 2 or a piece of 4 randomly after the score reaches 100 points.</a:t>
            </a:r>
          </a:p>
          <a:p>
            <a:pPr>
              <a:lnSpc>
                <a:spcPts val="4682"/>
              </a:lnSpc>
            </a:pPr>
          </a:p>
        </p:txBody>
      </p:sp>
      <p:grpSp>
        <p:nvGrpSpPr>
          <p:cNvPr name="Group 7" id="7"/>
          <p:cNvGrpSpPr>
            <a:grpSpLocks noChangeAspect="true"/>
          </p:cNvGrpSpPr>
          <p:nvPr/>
        </p:nvGrpSpPr>
        <p:grpSpPr>
          <a:xfrm rot="0">
            <a:off x="10507552" y="1743038"/>
            <a:ext cx="6381524" cy="6381524"/>
            <a:chOff x="0" y="0"/>
            <a:chExt cx="12700000" cy="12700000"/>
          </a:xfrm>
        </p:grpSpPr>
        <p:sp>
          <p:nvSpPr>
            <p:cNvPr name="Freeform 8" id="8"/>
            <p:cNvSpPr/>
            <p:nvPr/>
          </p:nvSpPr>
          <p:spPr>
            <a:xfrm flipH="false" flipV="false" rot="0">
              <a:off x="-11430" y="857250"/>
              <a:ext cx="13009880" cy="11644630"/>
            </a:xfrm>
            <a:custGeom>
              <a:avLst/>
              <a:gdLst/>
              <a:ahLst/>
              <a:cxnLst/>
              <a:rect r="r" b="b" t="t" l="l"/>
              <a:pathLst>
                <a:path h="11644630" w="1300988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19" y="11470640"/>
                  </a:cubicBezTo>
                  <a:cubicBezTo>
                    <a:pt x="9123679" y="11334750"/>
                    <a:pt x="10237469" y="10519410"/>
                    <a:pt x="11071860" y="9767570"/>
                  </a:cubicBezTo>
                  <a:cubicBezTo>
                    <a:pt x="11625579" y="9268460"/>
                    <a:pt x="11971019" y="8576310"/>
                    <a:pt x="12202160" y="7867650"/>
                  </a:cubicBezTo>
                  <a:cubicBezTo>
                    <a:pt x="13009880" y="5401310"/>
                    <a:pt x="12348210" y="2322830"/>
                    <a:pt x="10152380" y="938530"/>
                  </a:cubicBezTo>
                  <a:close/>
                </a:path>
              </a:pathLst>
            </a:custGeom>
            <a:blipFill>
              <a:blip r:embed="rId9"/>
              <a:stretch>
                <a:fillRect l="0" t="-2073" r="0" b="-2073"/>
              </a:stretch>
            </a:blipFill>
          </p:spPr>
        </p:sp>
      </p:grpSp>
      <p:sp>
        <p:nvSpPr>
          <p:cNvPr name="Freeform 9" id="9"/>
          <p:cNvSpPr/>
          <p:nvPr/>
        </p:nvSpPr>
        <p:spPr>
          <a:xfrm flipH="false" flipV="false" rot="0">
            <a:off x="1344442" y="2490450"/>
            <a:ext cx="5699561" cy="825618"/>
          </a:xfrm>
          <a:custGeom>
            <a:avLst/>
            <a:gdLst/>
            <a:ahLst/>
            <a:cxnLst/>
            <a:rect r="r" b="b" t="t" l="l"/>
            <a:pathLst>
              <a:path h="825618" w="5699561">
                <a:moveTo>
                  <a:pt x="0" y="0"/>
                </a:moveTo>
                <a:lnTo>
                  <a:pt x="5699561" y="0"/>
                </a:lnTo>
                <a:lnTo>
                  <a:pt x="5699561" y="825617"/>
                </a:lnTo>
                <a:lnTo>
                  <a:pt x="0" y="82561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1028700" y="1714368"/>
            <a:ext cx="7334207" cy="1188891"/>
          </a:xfrm>
          <a:prstGeom prst="rect">
            <a:avLst/>
          </a:prstGeom>
        </p:spPr>
        <p:txBody>
          <a:bodyPr anchor="t" rtlCol="false" tIns="0" lIns="0" bIns="0" rIns="0">
            <a:spAutoFit/>
          </a:bodyPr>
          <a:lstStyle/>
          <a:p>
            <a:pPr>
              <a:lnSpc>
                <a:spcPts val="8960"/>
              </a:lnSpc>
            </a:pPr>
            <a:r>
              <a:rPr lang="en-US" sz="8960" spc="573">
                <a:solidFill>
                  <a:srgbClr val="000000"/>
                </a:solidFill>
                <a:latin typeface="Six Hands Brush"/>
              </a:rPr>
              <a:t>ABOUT SCORE</a:t>
            </a:r>
          </a:p>
        </p:txBody>
      </p:sp>
      <p:sp>
        <p:nvSpPr>
          <p:cNvPr name="Freeform 11" id="11"/>
          <p:cNvSpPr/>
          <p:nvPr/>
        </p:nvSpPr>
        <p:spPr>
          <a:xfrm flipH="true" flipV="true" rot="209158">
            <a:off x="7094248" y="7618874"/>
            <a:ext cx="2892401" cy="1740699"/>
          </a:xfrm>
          <a:custGeom>
            <a:avLst/>
            <a:gdLst/>
            <a:ahLst/>
            <a:cxnLst/>
            <a:rect r="r" b="b" t="t" l="l"/>
            <a:pathLst>
              <a:path h="1740699" w="2892401">
                <a:moveTo>
                  <a:pt x="2892401" y="1740699"/>
                </a:moveTo>
                <a:lnTo>
                  <a:pt x="0" y="1740699"/>
                </a:lnTo>
                <a:lnTo>
                  <a:pt x="0" y="0"/>
                </a:lnTo>
                <a:lnTo>
                  <a:pt x="2892401" y="0"/>
                </a:lnTo>
                <a:lnTo>
                  <a:pt x="2892401" y="1740699"/>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2700000">
            <a:off x="7498847" y="935377"/>
            <a:ext cx="1194207" cy="1013990"/>
          </a:xfrm>
          <a:custGeom>
            <a:avLst/>
            <a:gdLst/>
            <a:ahLst/>
            <a:cxnLst/>
            <a:rect r="r" b="b" t="t" l="l"/>
            <a:pathLst>
              <a:path h="1013990" w="1194207">
                <a:moveTo>
                  <a:pt x="0" y="0"/>
                </a:moveTo>
                <a:lnTo>
                  <a:pt x="1194207" y="0"/>
                </a:lnTo>
                <a:lnTo>
                  <a:pt x="1194207" y="1013991"/>
                </a:lnTo>
                <a:lnTo>
                  <a:pt x="0" y="101399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444" r="0" b="0"/>
            </a:stretch>
          </a:blipFill>
        </p:spPr>
      </p:sp>
      <p:sp>
        <p:nvSpPr>
          <p:cNvPr name="Freeform 3" id="3"/>
          <p:cNvSpPr/>
          <p:nvPr/>
        </p:nvSpPr>
        <p:spPr>
          <a:xfrm flipH="false" flipV="false" rot="0">
            <a:off x="3565226" y="1028700"/>
            <a:ext cx="8565458" cy="1240761"/>
          </a:xfrm>
          <a:custGeom>
            <a:avLst/>
            <a:gdLst/>
            <a:ahLst/>
            <a:cxnLst/>
            <a:rect r="r" b="b" t="t" l="l"/>
            <a:pathLst>
              <a:path h="1240761" w="8565458">
                <a:moveTo>
                  <a:pt x="0" y="0"/>
                </a:moveTo>
                <a:lnTo>
                  <a:pt x="8565458" y="0"/>
                </a:lnTo>
                <a:lnTo>
                  <a:pt x="8565458" y="1240761"/>
                </a:lnTo>
                <a:lnTo>
                  <a:pt x="0" y="12407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17730" y="1680971"/>
            <a:ext cx="3168932" cy="760544"/>
          </a:xfrm>
          <a:custGeom>
            <a:avLst/>
            <a:gdLst/>
            <a:ahLst/>
            <a:cxnLst/>
            <a:rect r="r" b="b" t="t" l="l"/>
            <a:pathLst>
              <a:path h="760544" w="3168932">
                <a:moveTo>
                  <a:pt x="0" y="0"/>
                </a:moveTo>
                <a:lnTo>
                  <a:pt x="3168932" y="0"/>
                </a:lnTo>
                <a:lnTo>
                  <a:pt x="3168932" y="760544"/>
                </a:lnTo>
                <a:lnTo>
                  <a:pt x="0" y="7605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793048">
            <a:off x="2894398" y="87950"/>
            <a:ext cx="1345162" cy="1142165"/>
          </a:xfrm>
          <a:custGeom>
            <a:avLst/>
            <a:gdLst/>
            <a:ahLst/>
            <a:cxnLst/>
            <a:rect r="r" b="b" t="t" l="l"/>
            <a:pathLst>
              <a:path h="1142165" w="1345162">
                <a:moveTo>
                  <a:pt x="0" y="0"/>
                </a:moveTo>
                <a:lnTo>
                  <a:pt x="1345162" y="0"/>
                </a:lnTo>
                <a:lnTo>
                  <a:pt x="1345162" y="1142165"/>
                </a:lnTo>
                <a:lnTo>
                  <a:pt x="0" y="11421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10639881">
            <a:off x="15546734" y="6169332"/>
            <a:ext cx="3040571" cy="2869194"/>
          </a:xfrm>
          <a:custGeom>
            <a:avLst/>
            <a:gdLst/>
            <a:ahLst/>
            <a:cxnLst/>
            <a:rect r="r" b="b" t="t" l="l"/>
            <a:pathLst>
              <a:path h="2869194" w="3040571">
                <a:moveTo>
                  <a:pt x="0" y="0"/>
                </a:moveTo>
                <a:lnTo>
                  <a:pt x="3040571" y="0"/>
                </a:lnTo>
                <a:lnTo>
                  <a:pt x="3040571" y="2869194"/>
                </a:lnTo>
                <a:lnTo>
                  <a:pt x="0" y="286919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028700" y="2504106"/>
            <a:ext cx="13924929" cy="7191996"/>
          </a:xfrm>
          <a:custGeom>
            <a:avLst/>
            <a:gdLst/>
            <a:ahLst/>
            <a:cxnLst/>
            <a:rect r="r" b="b" t="t" l="l"/>
            <a:pathLst>
              <a:path h="7191996" w="13924929">
                <a:moveTo>
                  <a:pt x="0" y="0"/>
                </a:moveTo>
                <a:lnTo>
                  <a:pt x="13924929" y="0"/>
                </a:lnTo>
                <a:lnTo>
                  <a:pt x="13924929" y="7191996"/>
                </a:lnTo>
                <a:lnTo>
                  <a:pt x="0" y="7191996"/>
                </a:lnTo>
                <a:lnTo>
                  <a:pt x="0" y="0"/>
                </a:lnTo>
                <a:close/>
              </a:path>
            </a:pathLst>
          </a:custGeom>
          <a:blipFill>
            <a:blip r:embed="rId11"/>
            <a:stretch>
              <a:fillRect l="0" t="0" r="0" b="0"/>
            </a:stretch>
          </a:blipFill>
        </p:spPr>
      </p:sp>
      <p:sp>
        <p:nvSpPr>
          <p:cNvPr name="Freeform 8" id="8"/>
          <p:cNvSpPr/>
          <p:nvPr/>
        </p:nvSpPr>
        <p:spPr>
          <a:xfrm flipH="false" flipV="false" rot="0">
            <a:off x="16895415" y="6536554"/>
            <a:ext cx="1116077" cy="1067376"/>
          </a:xfrm>
          <a:custGeom>
            <a:avLst/>
            <a:gdLst/>
            <a:ahLst/>
            <a:cxnLst/>
            <a:rect r="r" b="b" t="t" l="l"/>
            <a:pathLst>
              <a:path h="1067376" w="1116077">
                <a:moveTo>
                  <a:pt x="0" y="0"/>
                </a:moveTo>
                <a:lnTo>
                  <a:pt x="1116077" y="0"/>
                </a:lnTo>
                <a:lnTo>
                  <a:pt x="1116077" y="1067375"/>
                </a:lnTo>
                <a:lnTo>
                  <a:pt x="0" y="106737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9" id="9"/>
          <p:cNvSpPr txBox="true"/>
          <p:nvPr/>
        </p:nvSpPr>
        <p:spPr>
          <a:xfrm rot="0">
            <a:off x="1366736" y="-200025"/>
            <a:ext cx="12962438" cy="3631564"/>
          </a:xfrm>
          <a:prstGeom prst="rect">
            <a:avLst/>
          </a:prstGeom>
        </p:spPr>
        <p:txBody>
          <a:bodyPr anchor="t" rtlCol="false" tIns="0" lIns="0" bIns="0" rIns="0">
            <a:spAutoFit/>
          </a:bodyPr>
          <a:lstStyle/>
          <a:p>
            <a:pPr algn="ctr">
              <a:lnSpc>
                <a:spcPts val="14560"/>
              </a:lnSpc>
            </a:pPr>
            <a:r>
              <a:rPr lang="en-US" sz="10400">
                <a:solidFill>
                  <a:srgbClr val="FFFFFF"/>
                </a:solidFill>
                <a:latin typeface="Six Hands Brush"/>
              </a:rPr>
              <a:t>HOW DO YOU ...?</a:t>
            </a:r>
          </a:p>
          <a:p>
            <a:pPr algn="ctr" marL="0" indent="0" lvl="0">
              <a:lnSpc>
                <a:spcPts val="14560"/>
              </a:lnSpc>
              <a:spcBef>
                <a:spcPct val="0"/>
              </a:spcBef>
            </a:pPr>
          </a:p>
        </p:txBody>
      </p:sp>
      <p:sp>
        <p:nvSpPr>
          <p:cNvPr name="TextBox 10" id="10"/>
          <p:cNvSpPr txBox="true"/>
          <p:nvPr/>
        </p:nvSpPr>
        <p:spPr>
          <a:xfrm rot="0">
            <a:off x="3120649" y="1033422"/>
            <a:ext cx="5062216" cy="1027821"/>
          </a:xfrm>
          <a:prstGeom prst="rect">
            <a:avLst/>
          </a:prstGeom>
        </p:spPr>
        <p:txBody>
          <a:bodyPr anchor="t" rtlCol="false" tIns="0" lIns="0" bIns="0" rIns="0">
            <a:spAutoFit/>
          </a:bodyPr>
          <a:lstStyle/>
          <a:p>
            <a:pPr algn="ctr">
              <a:lnSpc>
                <a:spcPts val="8448"/>
              </a:lnSpc>
              <a:spcBef>
                <a:spcPct val="0"/>
              </a:spcBef>
            </a:pPr>
            <a:r>
              <a:rPr lang="en-US" sz="6034">
                <a:solidFill>
                  <a:srgbClr val="FAF96C"/>
                </a:solidFill>
                <a:latin typeface="Lemon Tuesday"/>
              </a:rPr>
              <a:t>LOSE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444" r="0" b="0"/>
            </a:stretch>
          </a:blipFill>
        </p:spPr>
      </p:sp>
      <p:sp>
        <p:nvSpPr>
          <p:cNvPr name="Freeform 3" id="3"/>
          <p:cNvSpPr/>
          <p:nvPr/>
        </p:nvSpPr>
        <p:spPr>
          <a:xfrm flipH="false" flipV="false" rot="0">
            <a:off x="4911674" y="1200754"/>
            <a:ext cx="8565458" cy="1240761"/>
          </a:xfrm>
          <a:custGeom>
            <a:avLst/>
            <a:gdLst/>
            <a:ahLst/>
            <a:cxnLst/>
            <a:rect r="r" b="b" t="t" l="l"/>
            <a:pathLst>
              <a:path h="1240761" w="8565458">
                <a:moveTo>
                  <a:pt x="0" y="0"/>
                </a:moveTo>
                <a:lnTo>
                  <a:pt x="8565458" y="0"/>
                </a:lnTo>
                <a:lnTo>
                  <a:pt x="8565458" y="1240761"/>
                </a:lnTo>
                <a:lnTo>
                  <a:pt x="0" y="12407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17730" y="1680971"/>
            <a:ext cx="3168932" cy="760544"/>
          </a:xfrm>
          <a:custGeom>
            <a:avLst/>
            <a:gdLst/>
            <a:ahLst/>
            <a:cxnLst/>
            <a:rect r="r" b="b" t="t" l="l"/>
            <a:pathLst>
              <a:path h="760544" w="3168932">
                <a:moveTo>
                  <a:pt x="0" y="0"/>
                </a:moveTo>
                <a:lnTo>
                  <a:pt x="3168932" y="0"/>
                </a:lnTo>
                <a:lnTo>
                  <a:pt x="3168932" y="760544"/>
                </a:lnTo>
                <a:lnTo>
                  <a:pt x="0" y="7605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793048">
            <a:off x="4239092" y="419792"/>
            <a:ext cx="1345162" cy="1142165"/>
          </a:xfrm>
          <a:custGeom>
            <a:avLst/>
            <a:gdLst/>
            <a:ahLst/>
            <a:cxnLst/>
            <a:rect r="r" b="b" t="t" l="l"/>
            <a:pathLst>
              <a:path h="1142165" w="1345162">
                <a:moveTo>
                  <a:pt x="0" y="0"/>
                </a:moveTo>
                <a:lnTo>
                  <a:pt x="1345163" y="0"/>
                </a:lnTo>
                <a:lnTo>
                  <a:pt x="1345163" y="1142165"/>
                </a:lnTo>
                <a:lnTo>
                  <a:pt x="0" y="11421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10639881">
            <a:off x="15337808" y="5726951"/>
            <a:ext cx="3395059" cy="3203702"/>
          </a:xfrm>
          <a:custGeom>
            <a:avLst/>
            <a:gdLst/>
            <a:ahLst/>
            <a:cxnLst/>
            <a:rect r="r" b="b" t="t" l="l"/>
            <a:pathLst>
              <a:path h="3203702" w="3395059">
                <a:moveTo>
                  <a:pt x="0" y="0"/>
                </a:moveTo>
                <a:lnTo>
                  <a:pt x="3395060" y="0"/>
                </a:lnTo>
                <a:lnTo>
                  <a:pt x="3395060" y="3203702"/>
                </a:lnTo>
                <a:lnTo>
                  <a:pt x="0" y="32037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2713184" y="145448"/>
            <a:ext cx="12962438" cy="3631564"/>
          </a:xfrm>
          <a:prstGeom prst="rect">
            <a:avLst/>
          </a:prstGeom>
        </p:spPr>
        <p:txBody>
          <a:bodyPr anchor="t" rtlCol="false" tIns="0" lIns="0" bIns="0" rIns="0">
            <a:spAutoFit/>
          </a:bodyPr>
          <a:lstStyle/>
          <a:p>
            <a:pPr algn="ctr">
              <a:lnSpc>
                <a:spcPts val="14560"/>
              </a:lnSpc>
            </a:pPr>
            <a:r>
              <a:rPr lang="en-US" sz="10400">
                <a:solidFill>
                  <a:srgbClr val="FFFFFF"/>
                </a:solidFill>
                <a:latin typeface="Six Hands Brush"/>
              </a:rPr>
              <a:t>HOW DO YOU ...?</a:t>
            </a:r>
          </a:p>
          <a:p>
            <a:pPr algn="ctr" marL="0" indent="0" lvl="0">
              <a:lnSpc>
                <a:spcPts val="14560"/>
              </a:lnSpc>
              <a:spcBef>
                <a:spcPct val="0"/>
              </a:spcBef>
            </a:pPr>
          </a:p>
        </p:txBody>
      </p:sp>
      <p:sp>
        <p:nvSpPr>
          <p:cNvPr name="Freeform 8" id="8"/>
          <p:cNvSpPr/>
          <p:nvPr/>
        </p:nvSpPr>
        <p:spPr>
          <a:xfrm flipH="false" flipV="false" rot="0">
            <a:off x="2168070" y="2662500"/>
            <a:ext cx="12507078" cy="7303161"/>
          </a:xfrm>
          <a:custGeom>
            <a:avLst/>
            <a:gdLst/>
            <a:ahLst/>
            <a:cxnLst/>
            <a:rect r="r" b="b" t="t" l="l"/>
            <a:pathLst>
              <a:path h="7303161" w="12507078">
                <a:moveTo>
                  <a:pt x="0" y="0"/>
                </a:moveTo>
                <a:lnTo>
                  <a:pt x="12507078" y="0"/>
                </a:lnTo>
                <a:lnTo>
                  <a:pt x="12507078" y="7303162"/>
                </a:lnTo>
                <a:lnTo>
                  <a:pt x="0" y="7303162"/>
                </a:lnTo>
                <a:lnTo>
                  <a:pt x="0" y="0"/>
                </a:lnTo>
                <a:close/>
              </a:path>
            </a:pathLst>
          </a:custGeom>
          <a:blipFill>
            <a:blip r:embed="rId11"/>
            <a:stretch>
              <a:fillRect l="0" t="0" r="0" b="0"/>
            </a:stretch>
          </a:blipFill>
        </p:spPr>
      </p:sp>
      <p:sp>
        <p:nvSpPr>
          <p:cNvPr name="TextBox 9" id="9"/>
          <p:cNvSpPr txBox="true"/>
          <p:nvPr/>
        </p:nvSpPr>
        <p:spPr>
          <a:xfrm rot="0">
            <a:off x="5434449" y="3668328"/>
            <a:ext cx="1278868" cy="633527"/>
          </a:xfrm>
          <a:prstGeom prst="rect">
            <a:avLst/>
          </a:prstGeom>
        </p:spPr>
        <p:txBody>
          <a:bodyPr anchor="t" rtlCol="false" tIns="0" lIns="0" bIns="0" rIns="0">
            <a:spAutoFit/>
          </a:bodyPr>
          <a:lstStyle/>
          <a:p>
            <a:pPr algn="ctr">
              <a:lnSpc>
                <a:spcPts val="4903"/>
              </a:lnSpc>
              <a:spcBef>
                <a:spcPct val="0"/>
              </a:spcBef>
            </a:pPr>
            <a:r>
              <a:rPr lang="en-US" sz="4191">
                <a:solidFill>
                  <a:srgbClr val="EB04A3"/>
                </a:solidFill>
                <a:latin typeface="Bebas Neue Bold"/>
              </a:rPr>
              <a:t>2048</a:t>
            </a:r>
          </a:p>
        </p:txBody>
      </p:sp>
      <p:sp>
        <p:nvSpPr>
          <p:cNvPr name="Freeform 10" id="10"/>
          <p:cNvSpPr/>
          <p:nvPr/>
        </p:nvSpPr>
        <p:spPr>
          <a:xfrm flipH="false" flipV="false" rot="0">
            <a:off x="5151313" y="3119554"/>
            <a:ext cx="1845139" cy="1731076"/>
          </a:xfrm>
          <a:custGeom>
            <a:avLst/>
            <a:gdLst/>
            <a:ahLst/>
            <a:cxnLst/>
            <a:rect r="r" b="b" t="t" l="l"/>
            <a:pathLst>
              <a:path h="1731076" w="1845139">
                <a:moveTo>
                  <a:pt x="0" y="0"/>
                </a:moveTo>
                <a:lnTo>
                  <a:pt x="1845139" y="0"/>
                </a:lnTo>
                <a:lnTo>
                  <a:pt x="1845139" y="1731076"/>
                </a:lnTo>
                <a:lnTo>
                  <a:pt x="0" y="173107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16882180" y="6219929"/>
            <a:ext cx="1256037" cy="1262349"/>
          </a:xfrm>
          <a:custGeom>
            <a:avLst/>
            <a:gdLst/>
            <a:ahLst/>
            <a:cxnLst/>
            <a:rect r="r" b="b" t="t" l="l"/>
            <a:pathLst>
              <a:path h="1262349" w="1256037">
                <a:moveTo>
                  <a:pt x="0" y="0"/>
                </a:moveTo>
                <a:lnTo>
                  <a:pt x="1256037" y="0"/>
                </a:lnTo>
                <a:lnTo>
                  <a:pt x="1256037" y="1262350"/>
                </a:lnTo>
                <a:lnTo>
                  <a:pt x="0" y="126235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2" id="12"/>
          <p:cNvSpPr txBox="true"/>
          <p:nvPr/>
        </p:nvSpPr>
        <p:spPr>
          <a:xfrm rot="0">
            <a:off x="4465344" y="1250074"/>
            <a:ext cx="5062216" cy="1027821"/>
          </a:xfrm>
          <a:prstGeom prst="rect">
            <a:avLst/>
          </a:prstGeom>
        </p:spPr>
        <p:txBody>
          <a:bodyPr anchor="t" rtlCol="false" tIns="0" lIns="0" bIns="0" rIns="0">
            <a:spAutoFit/>
          </a:bodyPr>
          <a:lstStyle/>
          <a:p>
            <a:pPr algn="ctr">
              <a:lnSpc>
                <a:spcPts val="8448"/>
              </a:lnSpc>
              <a:spcBef>
                <a:spcPct val="0"/>
              </a:spcBef>
            </a:pPr>
            <a:r>
              <a:rPr lang="en-US" sz="6034">
                <a:solidFill>
                  <a:srgbClr val="FAF96C"/>
                </a:solidFill>
                <a:latin typeface="Lemon Tuesday"/>
              </a:rPr>
              <a:t>WIN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DAFqLw-9F4g</dc:identifier>
  <dcterms:modified xsi:type="dcterms:W3CDTF">2011-08-01T06:04:30Z</dcterms:modified>
  <cp:revision>1</cp:revision>
  <dc:title>Black and White Doodle Scribble Group Project Proposal Presentation</dc:title>
</cp:coreProperties>
</file>